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73" r:id="rId7"/>
    <p:sldId id="276" r:id="rId8"/>
    <p:sldId id="278" r:id="rId9"/>
    <p:sldId id="274" r:id="rId10"/>
    <p:sldId id="279" r:id="rId11"/>
    <p:sldId id="280" r:id="rId12"/>
    <p:sldId id="281" r:id="rId13"/>
    <p:sldId id="282" r:id="rId14"/>
    <p:sldId id="275" r:id="rId15"/>
    <p:sldId id="285" r:id="rId16"/>
    <p:sldId id="286" r:id="rId17"/>
    <p:sldId id="283" r:id="rId18"/>
    <p:sldId id="284" r:id="rId19"/>
    <p:sldId id="291" r:id="rId20"/>
    <p:sldId id="292" r:id="rId21"/>
    <p:sldId id="297" r:id="rId22"/>
    <p:sldId id="296" r:id="rId23"/>
    <p:sldId id="298" r:id="rId24"/>
    <p:sldId id="299" r:id="rId25"/>
    <p:sldId id="300" r:id="rId26"/>
    <p:sldId id="295" r:id="rId27"/>
    <p:sldId id="301" r:id="rId28"/>
    <p:sldId id="287" r:id="rId29"/>
    <p:sldId id="270" r:id="rId30"/>
  </p:sldIdLst>
  <p:sldSz cx="18288000" cy="10287000"/>
  <p:notesSz cx="6858000" cy="9144000"/>
  <p:embeddedFontLst>
    <p:embeddedFont>
      <p:font typeface="Cabin Sketch" panose="020B0604020202020204" charset="0"/>
      <p:regular r:id="rId31"/>
    </p:embeddedFont>
    <p:embeddedFont>
      <p:font typeface="Caveat Brush" pitchFamily="2" charset="0"/>
      <p:regular r:id="rId32"/>
    </p:embeddedFont>
    <p:embeddedFont>
      <p:font typeface="Consolas" panose="020B0609020204030204" pitchFamily="49"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96C7"/>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303E5-3D2C-5F9B-1A31-74E526D48744}" v="2" dt="2025-05-08T21:04:32.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p:scale>
          <a:sx n="51" d="100"/>
          <a:sy n="51" d="100"/>
        </p:scale>
        <p:origin x="677"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4.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5.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ldChg>
      <pc:sldChg chg="addSp delSp modSp mod ord">
        <pc:chgData name="Harris, Haleigh" userId="dfc8e91e-0ddc-430f-828f-92a306d8ca33" providerId="ADAL" clId="{03F42A5E-C0A2-4856-B202-46A124283F28}" dt="2025-03-25T19:24:21.441" v="49" actId="1582"/>
        <pc:sldMkLst>
          <pc:docMk/>
          <pc:sldMk cId="0" sldId="269"/>
        </pc:sldMkLst>
      </pc:sldChg>
      <pc:sldChg chg="addSp delSp">
        <pc:chgData name="Harris, Haleigh" userId="dfc8e91e-0ddc-430f-828f-92a306d8ca33" providerId="ADAL" clId="{03F42A5E-C0A2-4856-B202-46A124283F28}" dt="2025-03-25T17:09:22.604" v="17" actId="478"/>
        <pc:sldMkLst>
          <pc:docMk/>
          <pc:sldMk cId="0" sldId="272"/>
        </pc:sldMkLst>
      </pc:sldChg>
    </pc:docChg>
  </pc:docChgLst>
  <pc:docChgLst>
    <pc:chgData name="Null, Kinlee" userId="S::kgn6088@utulsa.edu::f747c2f3-254a-4d61-83e3-bc00ccf9dc62" providerId="AD" clId="Web-{9466DDE8-8817-C2B0-7199-AEE5CBDF5EEC}"/>
    <pc:docChg chg="modSld">
      <pc:chgData name="Null, Kinlee" userId="S::kgn6088@utulsa.edu::f747c2f3-254a-4d61-83e3-bc00ccf9dc62" providerId="AD" clId="Web-{9466DDE8-8817-C2B0-7199-AEE5CBDF5EEC}" dt="2025-04-08T03:47:40.666" v="1"/>
      <pc:docMkLst>
        <pc:docMk/>
      </pc:docMkLst>
      <pc:sldChg chg="delSp">
        <pc:chgData name="Null, Kinlee" userId="S::kgn6088@utulsa.edu::f747c2f3-254a-4d61-83e3-bc00ccf9dc62" providerId="AD" clId="Web-{9466DDE8-8817-C2B0-7199-AEE5CBDF5EEC}" dt="2025-04-08T03:47:40.666" v="1"/>
        <pc:sldMkLst>
          <pc:docMk/>
          <pc:sldMk cId="0" sldId="257"/>
        </pc:sldMkLst>
        <pc:spChg chg="del">
          <ac:chgData name="Null, Kinlee" userId="S::kgn6088@utulsa.edu::f747c2f3-254a-4d61-83e3-bc00ccf9dc62" providerId="AD" clId="Web-{9466DDE8-8817-C2B0-7199-AEE5CBDF5EEC}" dt="2025-04-08T03:47:33.807" v="0"/>
          <ac:spMkLst>
            <pc:docMk/>
            <pc:sldMk cId="0" sldId="257"/>
            <ac:spMk id="11" creationId="{00000000-0000-0000-0000-000000000000}"/>
          </ac:spMkLst>
        </pc:spChg>
        <pc:spChg chg="del">
          <ac:chgData name="Null, Kinlee" userId="S::kgn6088@utulsa.edu::f747c2f3-254a-4d61-83e3-bc00ccf9dc62" providerId="AD" clId="Web-{9466DDE8-8817-C2B0-7199-AEE5CBDF5EEC}" dt="2025-04-08T03:47:40.666" v="1"/>
          <ac:spMkLst>
            <pc:docMk/>
            <pc:sldMk cId="0" sldId="257"/>
            <ac:spMk id="16" creationId="{00000000-0000-0000-0000-000000000000}"/>
          </ac:spMkLst>
        </pc:spChg>
      </pc:sldChg>
    </pc:docChg>
  </pc:docChgLst>
  <pc:docChgLst>
    <pc:chgData name="McVey, Brayden" userId="S::btm8643@utulsa.edu::3118f80b-82b9-405e-935d-be1d68590bf1" providerId="AD" clId="Web-{CD7303E5-3D2C-5F9B-1A31-74E526D48744}"/>
    <pc:docChg chg="modSld">
      <pc:chgData name="McVey, Brayden" userId="S::btm8643@utulsa.edu::3118f80b-82b9-405e-935d-be1d68590bf1" providerId="AD" clId="Web-{CD7303E5-3D2C-5F9B-1A31-74E526D48744}" dt="2025-05-08T21:04:32.982" v="1" actId="1076"/>
      <pc:docMkLst>
        <pc:docMk/>
      </pc:docMkLst>
      <pc:sldChg chg="modSp">
        <pc:chgData name="McVey, Brayden" userId="S::btm8643@utulsa.edu::3118f80b-82b9-405e-935d-be1d68590bf1" providerId="AD" clId="Web-{CD7303E5-3D2C-5F9B-1A31-74E526D48744}" dt="2025-05-08T21:04:32.982" v="1" actId="1076"/>
        <pc:sldMkLst>
          <pc:docMk/>
          <pc:sldMk cId="3370157655" sldId="278"/>
        </pc:sldMkLst>
        <pc:spChg chg="mod">
          <ac:chgData name="McVey, Brayden" userId="S::btm8643@utulsa.edu::3118f80b-82b9-405e-935d-be1d68590bf1" providerId="AD" clId="Web-{CD7303E5-3D2C-5F9B-1A31-74E526D48744}" dt="2025-05-08T21:04:32.982" v="1" actId="1076"/>
          <ac:spMkLst>
            <pc:docMk/>
            <pc:sldMk cId="3370157655" sldId="278"/>
            <ac:spMk id="9" creationId="{A2E20C1E-10E6-4FD7-795B-955FCF8C1142}"/>
          </ac:spMkLst>
        </pc:spChg>
      </pc:sldChg>
    </pc:docChg>
  </pc:docChgLst>
  <pc:docChgLst>
    <pc:chgData name="Null, Kinlee" userId="S::kgn6088@utulsa.edu::f747c2f3-254a-4d61-83e3-bc00ccf9dc62" providerId="AD" clId="Web-{7D5D07F2-3BB9-8175-BC10-936BDF4BE3AE}"/>
    <pc:docChg chg="modSld">
      <pc:chgData name="Null, Kinlee" userId="S::kgn6088@utulsa.edu::f747c2f3-254a-4d61-83e3-bc00ccf9dc62" providerId="AD" clId="Web-{7D5D07F2-3BB9-8175-BC10-936BDF4BE3AE}" dt="2025-04-23T03:57:12.596" v="43" actId="20577"/>
      <pc:docMkLst>
        <pc:docMk/>
      </pc:docMkLst>
      <pc:sldChg chg="modSp">
        <pc:chgData name="Null, Kinlee" userId="S::kgn6088@utulsa.edu::f747c2f3-254a-4d61-83e3-bc00ccf9dc62" providerId="AD" clId="Web-{7D5D07F2-3BB9-8175-BC10-936BDF4BE3AE}" dt="2025-04-23T03:53:43.698" v="7" actId="20577"/>
        <pc:sldMkLst>
          <pc:docMk/>
          <pc:sldMk cId="2044161940" sldId="276"/>
        </pc:sldMkLst>
        <pc:spChg chg="mod">
          <ac:chgData name="Null, Kinlee" userId="S::kgn6088@utulsa.edu::f747c2f3-254a-4d61-83e3-bc00ccf9dc62" providerId="AD" clId="Web-{7D5D07F2-3BB9-8175-BC10-936BDF4BE3AE}" dt="2025-04-23T03:53:43.698" v="7" actId="20577"/>
          <ac:spMkLst>
            <pc:docMk/>
            <pc:sldMk cId="2044161940" sldId="276"/>
            <ac:spMk id="9" creationId="{334AFBC8-C609-F5BD-8886-A58CDDF62F7D}"/>
          </ac:spMkLst>
        </pc:spChg>
      </pc:sldChg>
      <pc:sldChg chg="modSp">
        <pc:chgData name="Null, Kinlee" userId="S::kgn6088@utulsa.edu::f747c2f3-254a-4d61-83e3-bc00ccf9dc62" providerId="AD" clId="Web-{7D5D07F2-3BB9-8175-BC10-936BDF4BE3AE}" dt="2025-04-23T03:54:23.043" v="16" actId="20577"/>
        <pc:sldMkLst>
          <pc:docMk/>
          <pc:sldMk cId="3370157655" sldId="278"/>
        </pc:sldMkLst>
        <pc:spChg chg="mod">
          <ac:chgData name="Null, Kinlee" userId="S::kgn6088@utulsa.edu::f747c2f3-254a-4d61-83e3-bc00ccf9dc62" providerId="AD" clId="Web-{7D5D07F2-3BB9-8175-BC10-936BDF4BE3AE}" dt="2025-04-23T03:53:57.057" v="9" actId="20577"/>
          <ac:spMkLst>
            <pc:docMk/>
            <pc:sldMk cId="3370157655" sldId="278"/>
            <ac:spMk id="5" creationId="{021822CE-201D-A2AF-C659-CE5E2B730079}"/>
          </ac:spMkLst>
        </pc:spChg>
        <pc:spChg chg="mod">
          <ac:chgData name="Null, Kinlee" userId="S::kgn6088@utulsa.edu::f747c2f3-254a-4d61-83e3-bc00ccf9dc62" providerId="AD" clId="Web-{7D5D07F2-3BB9-8175-BC10-936BDF4BE3AE}" dt="2025-04-23T03:54:07.167" v="11" actId="20577"/>
          <ac:spMkLst>
            <pc:docMk/>
            <pc:sldMk cId="3370157655" sldId="278"/>
            <ac:spMk id="7" creationId="{6AAD4FEE-A4C7-E492-EBB3-09F2E2B53F45}"/>
          </ac:spMkLst>
        </pc:spChg>
        <pc:spChg chg="mod">
          <ac:chgData name="Null, Kinlee" userId="S::kgn6088@utulsa.edu::f747c2f3-254a-4d61-83e3-bc00ccf9dc62" providerId="AD" clId="Web-{7D5D07F2-3BB9-8175-BC10-936BDF4BE3AE}" dt="2025-04-23T03:54:12.417" v="13" actId="20577"/>
          <ac:spMkLst>
            <pc:docMk/>
            <pc:sldMk cId="3370157655" sldId="278"/>
            <ac:spMk id="9" creationId="{A2E20C1E-10E6-4FD7-795B-955FCF8C1142}"/>
          </ac:spMkLst>
        </pc:spChg>
        <pc:spChg chg="mod">
          <ac:chgData name="Null, Kinlee" userId="S::kgn6088@utulsa.edu::f747c2f3-254a-4d61-83e3-bc00ccf9dc62" providerId="AD" clId="Web-{7D5D07F2-3BB9-8175-BC10-936BDF4BE3AE}" dt="2025-04-23T03:54:23.043" v="16" actId="20577"/>
          <ac:spMkLst>
            <pc:docMk/>
            <pc:sldMk cId="3370157655" sldId="278"/>
            <ac:spMk id="11" creationId="{79206F4C-BD88-9B17-560D-0073F17F679E}"/>
          </ac:spMkLst>
        </pc:spChg>
      </pc:sldChg>
      <pc:sldChg chg="modSp">
        <pc:chgData name="Null, Kinlee" userId="S::kgn6088@utulsa.edu::f747c2f3-254a-4d61-83e3-bc00ccf9dc62" providerId="AD" clId="Web-{7D5D07F2-3BB9-8175-BC10-936BDF4BE3AE}" dt="2025-04-23T03:54:35.231" v="18" actId="20577"/>
        <pc:sldMkLst>
          <pc:docMk/>
          <pc:sldMk cId="4167989873" sldId="279"/>
        </pc:sldMkLst>
        <pc:spChg chg="mod">
          <ac:chgData name="Null, Kinlee" userId="S::kgn6088@utulsa.edu::f747c2f3-254a-4d61-83e3-bc00ccf9dc62" providerId="AD" clId="Web-{7D5D07F2-3BB9-8175-BC10-936BDF4BE3AE}" dt="2025-04-23T03:54:35.231" v="18" actId="20577"/>
          <ac:spMkLst>
            <pc:docMk/>
            <pc:sldMk cId="4167989873" sldId="279"/>
            <ac:spMk id="6" creationId="{C5DFC8BF-B815-097B-9B5F-322A0485BF40}"/>
          </ac:spMkLst>
        </pc:spChg>
      </pc:sldChg>
      <pc:sldChg chg="modSp">
        <pc:chgData name="Null, Kinlee" userId="S::kgn6088@utulsa.edu::f747c2f3-254a-4d61-83e3-bc00ccf9dc62" providerId="AD" clId="Web-{7D5D07F2-3BB9-8175-BC10-936BDF4BE3AE}" dt="2025-04-23T03:54:45.590" v="20" actId="20577"/>
        <pc:sldMkLst>
          <pc:docMk/>
          <pc:sldMk cId="2938948562" sldId="280"/>
        </pc:sldMkLst>
        <pc:spChg chg="mod">
          <ac:chgData name="Null, Kinlee" userId="S::kgn6088@utulsa.edu::f747c2f3-254a-4d61-83e3-bc00ccf9dc62" providerId="AD" clId="Web-{7D5D07F2-3BB9-8175-BC10-936BDF4BE3AE}" dt="2025-04-23T03:54:45.590" v="20" actId="20577"/>
          <ac:spMkLst>
            <pc:docMk/>
            <pc:sldMk cId="2938948562" sldId="280"/>
            <ac:spMk id="6" creationId="{5E4632DC-29A5-C7B3-D2C3-CEA14C68C0A8}"/>
          </ac:spMkLst>
        </pc:spChg>
      </pc:sldChg>
      <pc:sldChg chg="modSp">
        <pc:chgData name="Null, Kinlee" userId="S::kgn6088@utulsa.edu::f747c2f3-254a-4d61-83e3-bc00ccf9dc62" providerId="AD" clId="Web-{7D5D07F2-3BB9-8175-BC10-936BDF4BE3AE}" dt="2025-04-23T03:55:38.092" v="28" actId="20577"/>
        <pc:sldMkLst>
          <pc:docMk/>
          <pc:sldMk cId="1773476363" sldId="281"/>
        </pc:sldMkLst>
        <pc:spChg chg="mod">
          <ac:chgData name="Null, Kinlee" userId="S::kgn6088@utulsa.edu::f747c2f3-254a-4d61-83e3-bc00ccf9dc62" providerId="AD" clId="Web-{7D5D07F2-3BB9-8175-BC10-936BDF4BE3AE}" dt="2025-04-23T03:55:38.092" v="28" actId="20577"/>
          <ac:spMkLst>
            <pc:docMk/>
            <pc:sldMk cId="1773476363" sldId="281"/>
            <ac:spMk id="6" creationId="{FEE21F28-0C03-DE58-F716-DF3875CC626A}"/>
          </ac:spMkLst>
        </pc:spChg>
      </pc:sldChg>
      <pc:sldChg chg="modSp">
        <pc:chgData name="Null, Kinlee" userId="S::kgn6088@utulsa.edu::f747c2f3-254a-4d61-83e3-bc00ccf9dc62" providerId="AD" clId="Web-{7D5D07F2-3BB9-8175-BC10-936BDF4BE3AE}" dt="2025-04-23T03:56:48.407" v="40" actId="20577"/>
        <pc:sldMkLst>
          <pc:docMk/>
          <pc:sldMk cId="2580726138" sldId="283"/>
        </pc:sldMkLst>
        <pc:spChg chg="mod">
          <ac:chgData name="Null, Kinlee" userId="S::kgn6088@utulsa.edu::f747c2f3-254a-4d61-83e3-bc00ccf9dc62" providerId="AD" clId="Web-{7D5D07F2-3BB9-8175-BC10-936BDF4BE3AE}" dt="2025-04-23T03:56:48.407" v="40" actId="20577"/>
          <ac:spMkLst>
            <pc:docMk/>
            <pc:sldMk cId="2580726138" sldId="283"/>
            <ac:spMk id="6" creationId="{8ADCBDE4-E761-0714-9BD2-F8FE79CAF5FB}"/>
          </ac:spMkLst>
        </pc:spChg>
      </pc:sldChg>
      <pc:sldChg chg="modSp">
        <pc:chgData name="Null, Kinlee" userId="S::kgn6088@utulsa.edu::f747c2f3-254a-4d61-83e3-bc00ccf9dc62" providerId="AD" clId="Web-{7D5D07F2-3BB9-8175-BC10-936BDF4BE3AE}" dt="2025-04-23T03:57:12.596" v="43" actId="20577"/>
        <pc:sldMkLst>
          <pc:docMk/>
          <pc:sldMk cId="1319272644" sldId="284"/>
        </pc:sldMkLst>
        <pc:spChg chg="mod">
          <ac:chgData name="Null, Kinlee" userId="S::kgn6088@utulsa.edu::f747c2f3-254a-4d61-83e3-bc00ccf9dc62" providerId="AD" clId="Web-{7D5D07F2-3BB9-8175-BC10-936BDF4BE3AE}" dt="2025-04-23T03:57:12.596" v="43" actId="20577"/>
          <ac:spMkLst>
            <pc:docMk/>
            <pc:sldMk cId="1319272644" sldId="284"/>
            <ac:spMk id="6" creationId="{B02A4458-4EA8-1699-60C0-FFD4DFE5AF31}"/>
          </ac:spMkLst>
        </pc:spChg>
      </pc:sldChg>
      <pc:sldChg chg="modSp">
        <pc:chgData name="Null, Kinlee" userId="S::kgn6088@utulsa.edu::f747c2f3-254a-4d61-83e3-bc00ccf9dc62" providerId="AD" clId="Web-{7D5D07F2-3BB9-8175-BC10-936BDF4BE3AE}" dt="2025-04-23T03:56:33.907" v="37" actId="20577"/>
        <pc:sldMkLst>
          <pc:docMk/>
          <pc:sldMk cId="1122382632" sldId="286"/>
        </pc:sldMkLst>
        <pc:spChg chg="mod">
          <ac:chgData name="Null, Kinlee" userId="S::kgn6088@utulsa.edu::f747c2f3-254a-4d61-83e3-bc00ccf9dc62" providerId="AD" clId="Web-{7D5D07F2-3BB9-8175-BC10-936BDF4BE3AE}" dt="2025-04-23T03:56:17.031" v="33" actId="20577"/>
          <ac:spMkLst>
            <pc:docMk/>
            <pc:sldMk cId="1122382632" sldId="286"/>
            <ac:spMk id="6" creationId="{AB93372C-6330-2CD5-7B2C-CD92A4C9A23B}"/>
          </ac:spMkLst>
        </pc:spChg>
        <pc:spChg chg="mod">
          <ac:chgData name="Null, Kinlee" userId="S::kgn6088@utulsa.edu::f747c2f3-254a-4d61-83e3-bc00ccf9dc62" providerId="AD" clId="Web-{7D5D07F2-3BB9-8175-BC10-936BDF4BE3AE}" dt="2025-04-23T03:56:33.907" v="37" actId="20577"/>
          <ac:spMkLst>
            <pc:docMk/>
            <pc:sldMk cId="1122382632" sldId="286"/>
            <ac:spMk id="8" creationId="{03FED9CD-94E3-9BCE-5D6A-C6B944AA6330}"/>
          </ac:spMkLst>
        </pc:spChg>
      </pc:sldChg>
    </pc:docChg>
  </pc:docChgLst>
  <pc:docChgLst>
    <pc:chgData name="Null, Kinlee" userId="f747c2f3-254a-4d61-83e3-bc00ccf9dc62" providerId="ADAL" clId="{67EAA316-2273-4014-BA92-D90EC01D8943}"/>
    <pc:docChg chg="undo custSel addSld delSld modSld sldOrd">
      <pc:chgData name="Null, Kinlee" userId="f747c2f3-254a-4d61-83e3-bc00ccf9dc62" providerId="ADAL" clId="{67EAA316-2273-4014-BA92-D90EC01D8943}" dt="2025-04-08T03:45:32.975" v="7793" actId="1076"/>
      <pc:docMkLst>
        <pc:docMk/>
      </pc:docMkLst>
      <pc:sldChg chg="modSp mod">
        <pc:chgData name="Null, Kinlee" userId="f747c2f3-254a-4d61-83e3-bc00ccf9dc62" providerId="ADAL" clId="{67EAA316-2273-4014-BA92-D90EC01D8943}" dt="2025-04-07T20:06:49.398" v="194" actId="1076"/>
        <pc:sldMkLst>
          <pc:docMk/>
          <pc:sldMk cId="0" sldId="256"/>
        </pc:sldMkLst>
        <pc:spChg chg="mod">
          <ac:chgData name="Null, Kinlee" userId="f747c2f3-254a-4d61-83e3-bc00ccf9dc62" providerId="ADAL" clId="{67EAA316-2273-4014-BA92-D90EC01D8943}" dt="2025-04-07T20:03:38.046" v="172" actId="1076"/>
          <ac:spMkLst>
            <pc:docMk/>
            <pc:sldMk cId="0" sldId="256"/>
            <ac:spMk id="6" creationId="{00000000-0000-0000-0000-000000000000}"/>
          </ac:spMkLst>
        </pc:spChg>
        <pc:spChg chg="mod">
          <ac:chgData name="Null, Kinlee" userId="f747c2f3-254a-4d61-83e3-bc00ccf9dc62" providerId="ADAL" clId="{67EAA316-2273-4014-BA92-D90EC01D8943}" dt="2025-04-07T20:06:45.607" v="193" actId="1076"/>
          <ac:spMkLst>
            <pc:docMk/>
            <pc:sldMk cId="0" sldId="256"/>
            <ac:spMk id="7" creationId="{00000000-0000-0000-0000-000000000000}"/>
          </ac:spMkLst>
        </pc:spChg>
        <pc:spChg chg="mod">
          <ac:chgData name="Null, Kinlee" userId="f747c2f3-254a-4d61-83e3-bc00ccf9dc62" providerId="ADAL" clId="{67EAA316-2273-4014-BA92-D90EC01D8943}" dt="2025-04-07T20:06:49.398" v="194" actId="1076"/>
          <ac:spMkLst>
            <pc:docMk/>
            <pc:sldMk cId="0" sldId="256"/>
            <ac:spMk id="9" creationId="{9089459A-5AD4-4DB5-CF2A-AC1DE5E79245}"/>
          </ac:spMkLst>
        </pc:spChg>
      </pc:sldChg>
      <pc:sldChg chg="modSp mod ord">
        <pc:chgData name="Null, Kinlee" userId="f747c2f3-254a-4d61-83e3-bc00ccf9dc62" providerId="ADAL" clId="{67EAA316-2273-4014-BA92-D90EC01D8943}" dt="2025-04-07T20:02:25.662" v="148" actId="20577"/>
        <pc:sldMkLst>
          <pc:docMk/>
          <pc:sldMk cId="0" sldId="257"/>
        </pc:sldMkLst>
        <pc:spChg chg="mod">
          <ac:chgData name="Null, Kinlee" userId="f747c2f3-254a-4d61-83e3-bc00ccf9dc62" providerId="ADAL" clId="{67EAA316-2273-4014-BA92-D90EC01D8943}" dt="2025-04-07T20:02:25.662" v="148" actId="20577"/>
          <ac:spMkLst>
            <pc:docMk/>
            <pc:sldMk cId="0" sldId="257"/>
            <ac:spMk id="8" creationId="{00000000-0000-0000-0000-000000000000}"/>
          </ac:spMkLst>
        </pc:spChg>
        <pc:spChg chg="mod">
          <ac:chgData name="Null, Kinlee" userId="f747c2f3-254a-4d61-83e3-bc00ccf9dc62" providerId="ADAL" clId="{67EAA316-2273-4014-BA92-D90EC01D8943}" dt="2025-04-07T19:59:20.673" v="48" actId="14100"/>
          <ac:spMkLst>
            <pc:docMk/>
            <pc:sldMk cId="0" sldId="257"/>
            <ac:spMk id="12" creationId="{00000000-0000-0000-0000-000000000000}"/>
          </ac:spMkLst>
        </pc:spChg>
        <pc:spChg chg="mod">
          <ac:chgData name="Null, Kinlee" userId="f747c2f3-254a-4d61-83e3-bc00ccf9dc62" providerId="ADAL" clId="{67EAA316-2273-4014-BA92-D90EC01D8943}" dt="2025-04-07T19:59:31.283" v="70" actId="14100"/>
          <ac:spMkLst>
            <pc:docMk/>
            <pc:sldMk cId="0" sldId="257"/>
            <ac:spMk id="13" creationId="{00000000-0000-0000-0000-000000000000}"/>
          </ac:spMkLst>
        </pc:spChg>
        <pc:spChg chg="mod">
          <ac:chgData name="Null, Kinlee" userId="f747c2f3-254a-4d61-83e3-bc00ccf9dc62" providerId="ADAL" clId="{67EAA316-2273-4014-BA92-D90EC01D8943}" dt="2025-04-07T19:59:37.409" v="74" actId="20577"/>
          <ac:spMkLst>
            <pc:docMk/>
            <pc:sldMk cId="0" sldId="257"/>
            <ac:spMk id="14" creationId="{00000000-0000-0000-0000-000000000000}"/>
          </ac:spMkLst>
        </pc:spChg>
        <pc:spChg chg="mod">
          <ac:chgData name="Null, Kinlee" userId="f747c2f3-254a-4d61-83e3-bc00ccf9dc62" providerId="ADAL" clId="{67EAA316-2273-4014-BA92-D90EC01D8943}" dt="2025-04-07T19:59:42.990" v="83" actId="20577"/>
          <ac:spMkLst>
            <pc:docMk/>
            <pc:sldMk cId="0" sldId="257"/>
            <ac:spMk id="15" creationId="{00000000-0000-0000-0000-000000000000}"/>
          </ac:spMkLst>
        </pc:spChg>
      </pc:sldChg>
      <pc:sldChg chg="del">
        <pc:chgData name="Null, Kinlee" userId="f747c2f3-254a-4d61-83e3-bc00ccf9dc62" providerId="ADAL" clId="{67EAA316-2273-4014-BA92-D90EC01D8943}" dt="2025-04-08T02:36:22.477" v="6641" actId="47"/>
        <pc:sldMkLst>
          <pc:docMk/>
          <pc:sldMk cId="0" sldId="258"/>
        </pc:sldMkLst>
      </pc:sldChg>
      <pc:sldChg chg="del">
        <pc:chgData name="Null, Kinlee" userId="f747c2f3-254a-4d61-83e3-bc00ccf9dc62" providerId="ADAL" clId="{67EAA316-2273-4014-BA92-D90EC01D8943}" dt="2025-04-08T02:36:50.545" v="6642" actId="47"/>
        <pc:sldMkLst>
          <pc:docMk/>
          <pc:sldMk cId="0" sldId="259"/>
        </pc:sldMkLst>
      </pc:sldChg>
      <pc:sldChg chg="del">
        <pc:chgData name="Null, Kinlee" userId="f747c2f3-254a-4d61-83e3-bc00ccf9dc62" providerId="ADAL" clId="{67EAA316-2273-4014-BA92-D90EC01D8943}" dt="2025-04-08T02:36:50.545" v="6642" actId="47"/>
        <pc:sldMkLst>
          <pc:docMk/>
          <pc:sldMk cId="0" sldId="260"/>
        </pc:sldMkLst>
      </pc:sldChg>
      <pc:sldChg chg="del">
        <pc:chgData name="Null, Kinlee" userId="f747c2f3-254a-4d61-83e3-bc00ccf9dc62" providerId="ADAL" clId="{67EAA316-2273-4014-BA92-D90EC01D8943}" dt="2025-04-08T02:36:50.545" v="6642" actId="47"/>
        <pc:sldMkLst>
          <pc:docMk/>
          <pc:sldMk cId="0" sldId="261"/>
        </pc:sldMkLst>
      </pc:sldChg>
      <pc:sldChg chg="del">
        <pc:chgData name="Null, Kinlee" userId="f747c2f3-254a-4d61-83e3-bc00ccf9dc62" providerId="ADAL" clId="{67EAA316-2273-4014-BA92-D90EC01D8943}" dt="2025-04-08T02:36:50.545" v="6642" actId="47"/>
        <pc:sldMkLst>
          <pc:docMk/>
          <pc:sldMk cId="0" sldId="262"/>
        </pc:sldMkLst>
      </pc:sldChg>
      <pc:sldChg chg="del">
        <pc:chgData name="Null, Kinlee" userId="f747c2f3-254a-4d61-83e3-bc00ccf9dc62" providerId="ADAL" clId="{67EAA316-2273-4014-BA92-D90EC01D8943}" dt="2025-04-08T02:36:50.545" v="6642" actId="47"/>
        <pc:sldMkLst>
          <pc:docMk/>
          <pc:sldMk cId="0" sldId="263"/>
        </pc:sldMkLst>
      </pc:sldChg>
      <pc:sldChg chg="del">
        <pc:chgData name="Null, Kinlee" userId="f747c2f3-254a-4d61-83e3-bc00ccf9dc62" providerId="ADAL" clId="{67EAA316-2273-4014-BA92-D90EC01D8943}" dt="2025-04-08T02:36:50.545" v="6642" actId="47"/>
        <pc:sldMkLst>
          <pc:docMk/>
          <pc:sldMk cId="0" sldId="264"/>
        </pc:sldMkLst>
      </pc:sldChg>
      <pc:sldChg chg="del">
        <pc:chgData name="Null, Kinlee" userId="f747c2f3-254a-4d61-83e3-bc00ccf9dc62" providerId="ADAL" clId="{67EAA316-2273-4014-BA92-D90EC01D8943}" dt="2025-04-08T02:36:50.545" v="6642" actId="47"/>
        <pc:sldMkLst>
          <pc:docMk/>
          <pc:sldMk cId="0" sldId="265"/>
        </pc:sldMkLst>
      </pc:sldChg>
      <pc:sldChg chg="del">
        <pc:chgData name="Null, Kinlee" userId="f747c2f3-254a-4d61-83e3-bc00ccf9dc62" providerId="ADAL" clId="{67EAA316-2273-4014-BA92-D90EC01D8943}" dt="2025-04-08T02:36:50.545" v="6642" actId="47"/>
        <pc:sldMkLst>
          <pc:docMk/>
          <pc:sldMk cId="0" sldId="266"/>
        </pc:sldMkLst>
      </pc:sldChg>
      <pc:sldChg chg="del">
        <pc:chgData name="Null, Kinlee" userId="f747c2f3-254a-4d61-83e3-bc00ccf9dc62" providerId="ADAL" clId="{67EAA316-2273-4014-BA92-D90EC01D8943}" dt="2025-04-08T02:36:50.545" v="6642" actId="47"/>
        <pc:sldMkLst>
          <pc:docMk/>
          <pc:sldMk cId="0" sldId="267"/>
        </pc:sldMkLst>
      </pc:sldChg>
      <pc:sldChg chg="del">
        <pc:chgData name="Null, Kinlee" userId="f747c2f3-254a-4d61-83e3-bc00ccf9dc62" providerId="ADAL" clId="{67EAA316-2273-4014-BA92-D90EC01D8943}" dt="2025-04-08T02:36:50.545" v="6642" actId="47"/>
        <pc:sldMkLst>
          <pc:docMk/>
          <pc:sldMk cId="0" sldId="268"/>
        </pc:sldMkLst>
      </pc:sldChg>
      <pc:sldChg chg="del">
        <pc:chgData name="Null, Kinlee" userId="f747c2f3-254a-4d61-83e3-bc00ccf9dc62" providerId="ADAL" clId="{67EAA316-2273-4014-BA92-D90EC01D8943}" dt="2025-04-07T21:02:56.488" v="202" actId="47"/>
        <pc:sldMkLst>
          <pc:docMk/>
          <pc:sldMk cId="0" sldId="269"/>
        </pc:sldMkLst>
      </pc:sldChg>
      <pc:sldChg chg="modSp mod">
        <pc:chgData name="Null, Kinlee" userId="f747c2f3-254a-4d61-83e3-bc00ccf9dc62" providerId="ADAL" clId="{67EAA316-2273-4014-BA92-D90EC01D8943}" dt="2025-04-08T02:37:04.161" v="6645" actId="1076"/>
        <pc:sldMkLst>
          <pc:docMk/>
          <pc:sldMk cId="0" sldId="270"/>
        </pc:sldMkLst>
        <pc:spChg chg="mod">
          <ac:chgData name="Null, Kinlee" userId="f747c2f3-254a-4d61-83e3-bc00ccf9dc62" providerId="ADAL" clId="{67EAA316-2273-4014-BA92-D90EC01D8943}" dt="2025-04-08T02:37:04.161" v="6645" actId="1076"/>
          <ac:spMkLst>
            <pc:docMk/>
            <pc:sldMk cId="0" sldId="270"/>
            <ac:spMk id="2" creationId="{00000000-0000-0000-0000-000000000000}"/>
          </ac:spMkLst>
        </pc:spChg>
        <pc:spChg chg="mod">
          <ac:chgData name="Null, Kinlee" userId="f747c2f3-254a-4d61-83e3-bc00ccf9dc62" providerId="ADAL" clId="{67EAA316-2273-4014-BA92-D90EC01D8943}" dt="2025-04-08T02:37:01.596" v="6643" actId="14100"/>
          <ac:spMkLst>
            <pc:docMk/>
            <pc:sldMk cId="0" sldId="270"/>
            <ac:spMk id="4" creationId="{00000000-0000-0000-0000-000000000000}"/>
          </ac:spMkLst>
        </pc:spChg>
      </pc:sldChg>
      <pc:sldChg chg="del">
        <pc:chgData name="Null, Kinlee" userId="f747c2f3-254a-4d61-83e3-bc00ccf9dc62" providerId="ADAL" clId="{67EAA316-2273-4014-BA92-D90EC01D8943}" dt="2025-04-08T02:36:50.545" v="6642" actId="47"/>
        <pc:sldMkLst>
          <pc:docMk/>
          <pc:sldMk cId="0" sldId="271"/>
        </pc:sldMkLst>
      </pc:sldChg>
      <pc:sldChg chg="del">
        <pc:chgData name="Null, Kinlee" userId="f747c2f3-254a-4d61-83e3-bc00ccf9dc62" providerId="ADAL" clId="{67EAA316-2273-4014-BA92-D90EC01D8943}" dt="2025-04-08T02:36:50.545" v="6642" actId="47"/>
        <pc:sldMkLst>
          <pc:docMk/>
          <pc:sldMk cId="0" sldId="272"/>
        </pc:sldMkLst>
      </pc:sldChg>
      <pc:sldChg chg="modSp add mod modTransition setBg">
        <pc:chgData name="Null, Kinlee" userId="f747c2f3-254a-4d61-83e3-bc00ccf9dc62" providerId="ADAL" clId="{67EAA316-2273-4014-BA92-D90EC01D8943}" dt="2025-04-07T20:07:07.877" v="197" actId="1076"/>
        <pc:sldMkLst>
          <pc:docMk/>
          <pc:sldMk cId="339054941" sldId="273"/>
        </pc:sldMkLst>
        <pc:spChg chg="mod">
          <ac:chgData name="Null, Kinlee" userId="f747c2f3-254a-4d61-83e3-bc00ccf9dc62" providerId="ADAL" clId="{67EAA316-2273-4014-BA92-D90EC01D8943}" dt="2025-04-07T20:06:59.976" v="196" actId="1076"/>
          <ac:spMkLst>
            <pc:docMk/>
            <pc:sldMk cId="339054941" sldId="273"/>
            <ac:spMk id="6" creationId="{2DDD159F-DFA9-299F-E70B-EE1A3FD6CF70}"/>
          </ac:spMkLst>
        </pc:spChg>
        <pc:spChg chg="mod">
          <ac:chgData name="Null, Kinlee" userId="f747c2f3-254a-4d61-83e3-bc00ccf9dc62" providerId="ADAL" clId="{67EAA316-2273-4014-BA92-D90EC01D8943}" dt="2025-04-07T20:07:07.877" v="197" actId="1076"/>
          <ac:spMkLst>
            <pc:docMk/>
            <pc:sldMk cId="339054941" sldId="273"/>
            <ac:spMk id="7" creationId="{4E359DC4-9C66-FC57-E901-E7FC1D295729}"/>
          </ac:spMkLst>
        </pc:spChg>
        <pc:spChg chg="mod">
          <ac:chgData name="Null, Kinlee" userId="f747c2f3-254a-4d61-83e3-bc00ccf9dc62" providerId="ADAL" clId="{67EAA316-2273-4014-BA92-D90EC01D8943}" dt="2025-04-07T20:06:55.805" v="195" actId="1076"/>
          <ac:spMkLst>
            <pc:docMk/>
            <pc:sldMk cId="339054941" sldId="273"/>
            <ac:spMk id="9" creationId="{6AAB1A40-F3D1-D5CB-D15D-331B9E7F109C}"/>
          </ac:spMkLst>
        </pc:spChg>
      </pc:sldChg>
      <pc:sldChg chg="modSp add mod">
        <pc:chgData name="Null, Kinlee" userId="f747c2f3-254a-4d61-83e3-bc00ccf9dc62" providerId="ADAL" clId="{67EAA316-2273-4014-BA92-D90EC01D8943}" dt="2025-04-07T20:07:16.051" v="199" actId="1076"/>
        <pc:sldMkLst>
          <pc:docMk/>
          <pc:sldMk cId="135613151" sldId="274"/>
        </pc:sldMkLst>
        <pc:spChg chg="mod">
          <ac:chgData name="Null, Kinlee" userId="f747c2f3-254a-4d61-83e3-bc00ccf9dc62" providerId="ADAL" clId="{67EAA316-2273-4014-BA92-D90EC01D8943}" dt="2025-04-07T20:01:07.330" v="117" actId="20577"/>
          <ac:spMkLst>
            <pc:docMk/>
            <pc:sldMk cId="135613151" sldId="274"/>
            <ac:spMk id="6" creationId="{213490BD-083F-9D40-0250-08635F19AEAC}"/>
          </ac:spMkLst>
        </pc:spChg>
        <pc:spChg chg="mod">
          <ac:chgData name="Null, Kinlee" userId="f747c2f3-254a-4d61-83e3-bc00ccf9dc62" providerId="ADAL" clId="{67EAA316-2273-4014-BA92-D90EC01D8943}" dt="2025-04-07T20:07:13.262" v="198" actId="1076"/>
          <ac:spMkLst>
            <pc:docMk/>
            <pc:sldMk cId="135613151" sldId="274"/>
            <ac:spMk id="7" creationId="{DEA5D817-ED19-1567-2BCE-75E5E47D8D1A}"/>
          </ac:spMkLst>
        </pc:spChg>
        <pc:spChg chg="mod">
          <ac:chgData name="Null, Kinlee" userId="f747c2f3-254a-4d61-83e3-bc00ccf9dc62" providerId="ADAL" clId="{67EAA316-2273-4014-BA92-D90EC01D8943}" dt="2025-04-07T20:07:16.051" v="199" actId="1076"/>
          <ac:spMkLst>
            <pc:docMk/>
            <pc:sldMk cId="135613151" sldId="274"/>
            <ac:spMk id="9" creationId="{FAC95353-9373-DF7B-418A-7F402460A8D9}"/>
          </ac:spMkLst>
        </pc:spChg>
      </pc:sldChg>
      <pc:sldChg chg="modSp add mod">
        <pc:chgData name="Null, Kinlee" userId="f747c2f3-254a-4d61-83e3-bc00ccf9dc62" providerId="ADAL" clId="{67EAA316-2273-4014-BA92-D90EC01D8943}" dt="2025-04-07T20:07:25.853" v="201" actId="1076"/>
        <pc:sldMkLst>
          <pc:docMk/>
          <pc:sldMk cId="4159627864" sldId="275"/>
        </pc:sldMkLst>
        <pc:spChg chg="mod">
          <ac:chgData name="Null, Kinlee" userId="f747c2f3-254a-4d61-83e3-bc00ccf9dc62" providerId="ADAL" clId="{67EAA316-2273-4014-BA92-D90EC01D8943}" dt="2025-04-07T20:01:24.270" v="139" actId="20577"/>
          <ac:spMkLst>
            <pc:docMk/>
            <pc:sldMk cId="4159627864" sldId="275"/>
            <ac:spMk id="6" creationId="{9FF91BD4-2A53-8E69-CC45-7D15819F7989}"/>
          </ac:spMkLst>
        </pc:spChg>
        <pc:spChg chg="mod">
          <ac:chgData name="Null, Kinlee" userId="f747c2f3-254a-4d61-83e3-bc00ccf9dc62" providerId="ADAL" clId="{67EAA316-2273-4014-BA92-D90EC01D8943}" dt="2025-04-07T20:07:25.853" v="201" actId="1076"/>
          <ac:spMkLst>
            <pc:docMk/>
            <pc:sldMk cId="4159627864" sldId="275"/>
            <ac:spMk id="7" creationId="{81D5ACB6-0BD6-102E-5896-B8F2489FD233}"/>
          </ac:spMkLst>
        </pc:spChg>
        <pc:spChg chg="mod">
          <ac:chgData name="Null, Kinlee" userId="f747c2f3-254a-4d61-83e3-bc00ccf9dc62" providerId="ADAL" clId="{67EAA316-2273-4014-BA92-D90EC01D8943}" dt="2025-04-07T20:07:21.681" v="200" actId="1076"/>
          <ac:spMkLst>
            <pc:docMk/>
            <pc:sldMk cId="4159627864" sldId="275"/>
            <ac:spMk id="9" creationId="{6E4DDB12-7BD1-5EB6-DA50-E6361C918E4A}"/>
          </ac:spMkLst>
        </pc:spChg>
      </pc:sldChg>
      <pc:sldChg chg="modSp add mod setBg">
        <pc:chgData name="Null, Kinlee" userId="f747c2f3-254a-4d61-83e3-bc00ccf9dc62" providerId="ADAL" clId="{67EAA316-2273-4014-BA92-D90EC01D8943}" dt="2025-04-07T23:01:11.259" v="1771" actId="20577"/>
        <pc:sldMkLst>
          <pc:docMk/>
          <pc:sldMk cId="2044161940" sldId="276"/>
        </pc:sldMkLst>
        <pc:spChg chg="mod">
          <ac:chgData name="Null, Kinlee" userId="f747c2f3-254a-4d61-83e3-bc00ccf9dc62" providerId="ADAL" clId="{67EAA316-2273-4014-BA92-D90EC01D8943}" dt="2025-04-07T21:23:06.364" v="693" actId="20577"/>
          <ac:spMkLst>
            <pc:docMk/>
            <pc:sldMk cId="2044161940" sldId="276"/>
            <ac:spMk id="3" creationId="{36DFA302-D392-1C01-5DA3-C851FD88B2C0}"/>
          </ac:spMkLst>
        </pc:spChg>
        <pc:spChg chg="mod">
          <ac:chgData name="Null, Kinlee" userId="f747c2f3-254a-4d61-83e3-bc00ccf9dc62" providerId="ADAL" clId="{67EAA316-2273-4014-BA92-D90EC01D8943}" dt="2025-04-07T21:22:56.860" v="684" actId="14100"/>
          <ac:spMkLst>
            <pc:docMk/>
            <pc:sldMk cId="2044161940" sldId="276"/>
            <ac:spMk id="4" creationId="{0268770D-AA6A-9C91-AB48-0BE243D4EDA1}"/>
          </ac:spMkLst>
        </pc:spChg>
        <pc:spChg chg="mod">
          <ac:chgData name="Null, Kinlee" userId="f747c2f3-254a-4d61-83e3-bc00ccf9dc62" providerId="ADAL" clId="{67EAA316-2273-4014-BA92-D90EC01D8943}" dt="2025-04-07T21:22:54.091" v="683" actId="1076"/>
          <ac:spMkLst>
            <pc:docMk/>
            <pc:sldMk cId="2044161940" sldId="276"/>
            <ac:spMk id="7" creationId="{5A460D24-5E92-C249-0A62-75AE24C9D491}"/>
          </ac:spMkLst>
        </pc:spChg>
        <pc:spChg chg="mod">
          <ac:chgData name="Null, Kinlee" userId="f747c2f3-254a-4d61-83e3-bc00ccf9dc62" providerId="ADAL" clId="{67EAA316-2273-4014-BA92-D90EC01D8943}" dt="2025-04-07T23:01:11.259" v="1771" actId="20577"/>
          <ac:spMkLst>
            <pc:docMk/>
            <pc:sldMk cId="2044161940" sldId="276"/>
            <ac:spMk id="9" creationId="{334AFBC8-C609-F5BD-8886-A58CDDF62F7D}"/>
          </ac:spMkLst>
        </pc:spChg>
      </pc:sldChg>
      <pc:sldChg chg="addSp modSp add del mod setBg">
        <pc:chgData name="Null, Kinlee" userId="f747c2f3-254a-4d61-83e3-bc00ccf9dc62" providerId="ADAL" clId="{67EAA316-2273-4014-BA92-D90EC01D8943}" dt="2025-04-07T21:22:35.378" v="680" actId="47"/>
        <pc:sldMkLst>
          <pc:docMk/>
          <pc:sldMk cId="1579709137" sldId="277"/>
        </pc:sldMkLst>
        <pc:spChg chg="mod">
          <ac:chgData name="Null, Kinlee" userId="f747c2f3-254a-4d61-83e3-bc00ccf9dc62" providerId="ADAL" clId="{67EAA316-2273-4014-BA92-D90EC01D8943}" dt="2025-04-07T21:22:32.271" v="679" actId="1076"/>
          <ac:spMkLst>
            <pc:docMk/>
            <pc:sldMk cId="1579709137" sldId="277"/>
            <ac:spMk id="2" creationId="{B5D25657-61A6-2EA8-B3E9-34F2C98ADC4E}"/>
          </ac:spMkLst>
        </pc:spChg>
        <pc:spChg chg="mod">
          <ac:chgData name="Null, Kinlee" userId="f747c2f3-254a-4d61-83e3-bc00ccf9dc62" providerId="ADAL" clId="{67EAA316-2273-4014-BA92-D90EC01D8943}" dt="2025-04-07T21:22:27.089" v="677" actId="14100"/>
          <ac:spMkLst>
            <pc:docMk/>
            <pc:sldMk cId="1579709137" sldId="277"/>
            <ac:spMk id="3" creationId="{12FCE0E5-2388-81C2-F6A2-029C99A5F824}"/>
          </ac:spMkLst>
        </pc:spChg>
        <pc:spChg chg="mod">
          <ac:chgData name="Null, Kinlee" userId="f747c2f3-254a-4d61-83e3-bc00ccf9dc62" providerId="ADAL" clId="{67EAA316-2273-4014-BA92-D90EC01D8943}" dt="2025-04-07T21:21:52.183" v="671" actId="14100"/>
          <ac:spMkLst>
            <pc:docMk/>
            <pc:sldMk cId="1579709137" sldId="277"/>
            <ac:spMk id="4" creationId="{C3FDBA61-1E41-EF85-A0FB-E050361203E9}"/>
          </ac:spMkLst>
        </pc:spChg>
        <pc:spChg chg="mod">
          <ac:chgData name="Null, Kinlee" userId="f747c2f3-254a-4d61-83e3-bc00ccf9dc62" providerId="ADAL" clId="{67EAA316-2273-4014-BA92-D90EC01D8943}" dt="2025-04-07T21:22:18.106" v="675" actId="14100"/>
          <ac:spMkLst>
            <pc:docMk/>
            <pc:sldMk cId="1579709137" sldId="277"/>
            <ac:spMk id="5" creationId="{C16FF8B6-A389-A685-D95A-3CD984123637}"/>
          </ac:spMkLst>
        </pc:spChg>
        <pc:spChg chg="mod">
          <ac:chgData name="Null, Kinlee" userId="f747c2f3-254a-4d61-83e3-bc00ccf9dc62" providerId="ADAL" clId="{67EAA316-2273-4014-BA92-D90EC01D8943}" dt="2025-04-07T21:19:07.904" v="656" actId="20577"/>
          <ac:spMkLst>
            <pc:docMk/>
            <pc:sldMk cId="1579709137" sldId="277"/>
            <ac:spMk id="6" creationId="{7D60C920-09FA-2914-2AFC-D9D9FFB0264F}"/>
          </ac:spMkLst>
        </pc:spChg>
        <pc:spChg chg="add mod">
          <ac:chgData name="Null, Kinlee" userId="f747c2f3-254a-4d61-83e3-bc00ccf9dc62" providerId="ADAL" clId="{67EAA316-2273-4014-BA92-D90EC01D8943}" dt="2025-04-07T21:21:43.135" v="669" actId="14100"/>
          <ac:spMkLst>
            <pc:docMk/>
            <pc:sldMk cId="1579709137" sldId="277"/>
            <ac:spMk id="16" creationId="{810E3C0E-5953-5544-2241-2C15F226FE41}"/>
          </ac:spMkLst>
        </pc:spChg>
      </pc:sldChg>
      <pc:sldChg chg="addSp delSp modSp add del mod setBg">
        <pc:chgData name="Null, Kinlee" userId="f747c2f3-254a-4d61-83e3-bc00ccf9dc62" providerId="ADAL" clId="{67EAA316-2273-4014-BA92-D90EC01D8943}" dt="2025-04-07T23:00:19.653" v="1580" actId="47"/>
        <pc:sldMkLst>
          <pc:docMk/>
          <pc:sldMk cId="1863764465" sldId="277"/>
        </pc:sldMkLst>
        <pc:spChg chg="mod">
          <ac:chgData name="Null, Kinlee" userId="f747c2f3-254a-4d61-83e3-bc00ccf9dc62" providerId="ADAL" clId="{67EAA316-2273-4014-BA92-D90EC01D8943}" dt="2025-04-07T21:26:50.584" v="739" actId="1076"/>
          <ac:spMkLst>
            <pc:docMk/>
            <pc:sldMk cId="1863764465" sldId="277"/>
            <ac:spMk id="2" creationId="{3AA8DCA0-D8CB-0995-43BC-C46890BC9651}"/>
          </ac:spMkLst>
        </pc:spChg>
        <pc:spChg chg="mod">
          <ac:chgData name="Null, Kinlee" userId="f747c2f3-254a-4d61-83e3-bc00ccf9dc62" providerId="ADAL" clId="{67EAA316-2273-4014-BA92-D90EC01D8943}" dt="2025-04-07T21:25:06.233" v="724" actId="164"/>
          <ac:spMkLst>
            <pc:docMk/>
            <pc:sldMk cId="1863764465" sldId="277"/>
            <ac:spMk id="3" creationId="{5F3374F1-FF9A-0837-1F27-3CDAB7D46EE5}"/>
          </ac:spMkLst>
        </pc:spChg>
        <pc:spChg chg="mod">
          <ac:chgData name="Null, Kinlee" userId="f747c2f3-254a-4d61-83e3-bc00ccf9dc62" providerId="ADAL" clId="{67EAA316-2273-4014-BA92-D90EC01D8943}" dt="2025-04-07T21:25:25.392" v="725" actId="164"/>
          <ac:spMkLst>
            <pc:docMk/>
            <pc:sldMk cId="1863764465" sldId="277"/>
            <ac:spMk id="4" creationId="{D448C995-66CB-CE93-2E31-698A7EC5E247}"/>
          </ac:spMkLst>
        </pc:spChg>
        <pc:spChg chg="mod">
          <ac:chgData name="Null, Kinlee" userId="f747c2f3-254a-4d61-83e3-bc00ccf9dc62" providerId="ADAL" clId="{67EAA316-2273-4014-BA92-D90EC01D8943}" dt="2025-04-07T21:25:32.150" v="726" actId="164"/>
          <ac:spMkLst>
            <pc:docMk/>
            <pc:sldMk cId="1863764465" sldId="277"/>
            <ac:spMk id="5" creationId="{181A555C-CF4F-FA38-B8E3-068E64EAA275}"/>
          </ac:spMkLst>
        </pc:spChg>
        <pc:spChg chg="mod">
          <ac:chgData name="Null, Kinlee" userId="f747c2f3-254a-4d61-83e3-bc00ccf9dc62" providerId="ADAL" clId="{67EAA316-2273-4014-BA92-D90EC01D8943}" dt="2025-04-07T21:23:18.888" v="715" actId="20577"/>
          <ac:spMkLst>
            <pc:docMk/>
            <pc:sldMk cId="1863764465" sldId="277"/>
            <ac:spMk id="6" creationId="{C7C0314B-EADC-10DB-6226-225993AA8D66}"/>
          </ac:spMkLst>
        </pc:spChg>
        <pc:spChg chg="mod">
          <ac:chgData name="Null, Kinlee" userId="f747c2f3-254a-4d61-83e3-bc00ccf9dc62" providerId="ADAL" clId="{67EAA316-2273-4014-BA92-D90EC01D8943}" dt="2025-04-07T21:28:36.457" v="751" actId="20577"/>
          <ac:spMkLst>
            <pc:docMk/>
            <pc:sldMk cId="1863764465" sldId="277"/>
            <ac:spMk id="7" creationId="{B80F02D8-6E50-0954-59DA-D5EBD8BCDA77}"/>
          </ac:spMkLst>
        </pc:spChg>
        <pc:spChg chg="mod">
          <ac:chgData name="Null, Kinlee" userId="f747c2f3-254a-4d61-83e3-bc00ccf9dc62" providerId="ADAL" clId="{67EAA316-2273-4014-BA92-D90EC01D8943}" dt="2025-04-07T21:28:47.553" v="758" actId="20577"/>
          <ac:spMkLst>
            <pc:docMk/>
            <pc:sldMk cId="1863764465" sldId="277"/>
            <ac:spMk id="8" creationId="{D823FACD-BDC1-731A-B846-B72B6F465C9E}"/>
          </ac:spMkLst>
        </pc:spChg>
        <pc:spChg chg="mod">
          <ac:chgData name="Null, Kinlee" userId="f747c2f3-254a-4d61-83e3-bc00ccf9dc62" providerId="ADAL" clId="{67EAA316-2273-4014-BA92-D90EC01D8943}" dt="2025-04-07T21:28:53.319" v="770" actId="20577"/>
          <ac:spMkLst>
            <pc:docMk/>
            <pc:sldMk cId="1863764465" sldId="277"/>
            <ac:spMk id="9" creationId="{CFB42B2F-BE1C-C670-33F4-EE1E8A30E6E1}"/>
          </ac:spMkLst>
        </pc:spChg>
        <pc:spChg chg="del">
          <ac:chgData name="Null, Kinlee" userId="f747c2f3-254a-4d61-83e3-bc00ccf9dc62" providerId="ADAL" clId="{67EAA316-2273-4014-BA92-D90EC01D8943}" dt="2025-04-07T21:26:33.665" v="736" actId="478"/>
          <ac:spMkLst>
            <pc:docMk/>
            <pc:sldMk cId="1863764465" sldId="277"/>
            <ac:spMk id="10" creationId="{72BAE3B9-198E-B4E3-F501-EA3F5D922CCA}"/>
          </ac:spMkLst>
        </pc:spChg>
        <pc:spChg chg="del">
          <ac:chgData name="Null, Kinlee" userId="f747c2f3-254a-4d61-83e3-bc00ccf9dc62" providerId="ADAL" clId="{67EAA316-2273-4014-BA92-D90EC01D8943}" dt="2025-04-07T21:26:33.665" v="736" actId="478"/>
          <ac:spMkLst>
            <pc:docMk/>
            <pc:sldMk cId="1863764465" sldId="277"/>
            <ac:spMk id="11" creationId="{D296CBA3-63A9-DB4B-4935-A203A55B1669}"/>
          </ac:spMkLst>
        </pc:spChg>
        <pc:spChg chg="del">
          <ac:chgData name="Null, Kinlee" userId="f747c2f3-254a-4d61-83e3-bc00ccf9dc62" providerId="ADAL" clId="{67EAA316-2273-4014-BA92-D90EC01D8943}" dt="2025-04-07T21:26:33.665" v="736" actId="478"/>
          <ac:spMkLst>
            <pc:docMk/>
            <pc:sldMk cId="1863764465" sldId="277"/>
            <ac:spMk id="12" creationId="{A321412C-2714-ECBA-B44A-9895D9DF86C4}"/>
          </ac:spMkLst>
        </pc:spChg>
        <pc:spChg chg="del">
          <ac:chgData name="Null, Kinlee" userId="f747c2f3-254a-4d61-83e3-bc00ccf9dc62" providerId="ADAL" clId="{67EAA316-2273-4014-BA92-D90EC01D8943}" dt="2025-04-07T21:26:33.665" v="736" actId="478"/>
          <ac:spMkLst>
            <pc:docMk/>
            <pc:sldMk cId="1863764465" sldId="277"/>
            <ac:spMk id="13" creationId="{D426B7E0-A72D-7DA1-8973-5DE343C3F843}"/>
          </ac:spMkLst>
        </pc:spChg>
        <pc:spChg chg="del">
          <ac:chgData name="Null, Kinlee" userId="f747c2f3-254a-4d61-83e3-bc00ccf9dc62" providerId="ADAL" clId="{67EAA316-2273-4014-BA92-D90EC01D8943}" dt="2025-04-07T21:26:33.665" v="736" actId="478"/>
          <ac:spMkLst>
            <pc:docMk/>
            <pc:sldMk cId="1863764465" sldId="277"/>
            <ac:spMk id="14" creationId="{112ECF3A-77F3-D91E-762A-CC0221ED9094}"/>
          </ac:spMkLst>
        </pc:spChg>
        <pc:spChg chg="del">
          <ac:chgData name="Null, Kinlee" userId="f747c2f3-254a-4d61-83e3-bc00ccf9dc62" providerId="ADAL" clId="{67EAA316-2273-4014-BA92-D90EC01D8943}" dt="2025-04-07T21:26:33.665" v="736" actId="478"/>
          <ac:spMkLst>
            <pc:docMk/>
            <pc:sldMk cId="1863764465" sldId="277"/>
            <ac:spMk id="15" creationId="{723D35A1-7028-E22C-DFCD-B6BD9A3191E7}"/>
          </ac:spMkLst>
        </pc:spChg>
        <pc:spChg chg="del">
          <ac:chgData name="Null, Kinlee" userId="f747c2f3-254a-4d61-83e3-bc00ccf9dc62" providerId="ADAL" clId="{67EAA316-2273-4014-BA92-D90EC01D8943}" dt="2025-04-07T21:26:33.665" v="736" actId="478"/>
          <ac:spMkLst>
            <pc:docMk/>
            <pc:sldMk cId="1863764465" sldId="277"/>
            <ac:spMk id="16" creationId="{CD295A89-65DC-3F9D-F2B4-D5F06AD6387E}"/>
          </ac:spMkLst>
        </pc:spChg>
        <pc:spChg chg="del">
          <ac:chgData name="Null, Kinlee" userId="f747c2f3-254a-4d61-83e3-bc00ccf9dc62" providerId="ADAL" clId="{67EAA316-2273-4014-BA92-D90EC01D8943}" dt="2025-04-07T21:26:33.665" v="736" actId="478"/>
          <ac:spMkLst>
            <pc:docMk/>
            <pc:sldMk cId="1863764465" sldId="277"/>
            <ac:spMk id="17" creationId="{30764B22-65D3-FF38-C5CE-AC704E3017A8}"/>
          </ac:spMkLst>
        </pc:spChg>
        <pc:spChg chg="del">
          <ac:chgData name="Null, Kinlee" userId="f747c2f3-254a-4d61-83e3-bc00ccf9dc62" providerId="ADAL" clId="{67EAA316-2273-4014-BA92-D90EC01D8943}" dt="2025-04-07T21:26:33.665" v="736" actId="478"/>
          <ac:spMkLst>
            <pc:docMk/>
            <pc:sldMk cId="1863764465" sldId="277"/>
            <ac:spMk id="18" creationId="{B2492CA5-2C89-AF50-6BA5-531190C5D460}"/>
          </ac:spMkLst>
        </pc:spChg>
        <pc:spChg chg="add mod">
          <ac:chgData name="Null, Kinlee" userId="f747c2f3-254a-4d61-83e3-bc00ccf9dc62" providerId="ADAL" clId="{67EAA316-2273-4014-BA92-D90EC01D8943}" dt="2025-04-07T21:24:57.627" v="723" actId="164"/>
          <ac:spMkLst>
            <pc:docMk/>
            <pc:sldMk cId="1863764465" sldId="277"/>
            <ac:spMk id="20" creationId="{45B83209-FD52-66A1-205C-066896C9ADD8}"/>
          </ac:spMkLst>
        </pc:spChg>
        <pc:spChg chg="add mod">
          <ac:chgData name="Null, Kinlee" userId="f747c2f3-254a-4d61-83e3-bc00ccf9dc62" providerId="ADAL" clId="{67EAA316-2273-4014-BA92-D90EC01D8943}" dt="2025-04-07T21:28:50.447" v="764" actId="20577"/>
          <ac:spMkLst>
            <pc:docMk/>
            <pc:sldMk cId="1863764465" sldId="277"/>
            <ac:spMk id="21" creationId="{5396F97E-B6BD-13E0-089D-6209E35E98BA}"/>
          </ac:spMkLst>
        </pc:spChg>
        <pc:spChg chg="add mod">
          <ac:chgData name="Null, Kinlee" userId="f747c2f3-254a-4d61-83e3-bc00ccf9dc62" providerId="ADAL" clId="{67EAA316-2273-4014-BA92-D90EC01D8943}" dt="2025-04-07T21:30:19.477" v="850" actId="20577"/>
          <ac:spMkLst>
            <pc:docMk/>
            <pc:sldMk cId="1863764465" sldId="277"/>
            <ac:spMk id="26" creationId="{5B13BDE8-D318-2062-7271-E15FCF7A3AE4}"/>
          </ac:spMkLst>
        </pc:spChg>
        <pc:spChg chg="add mod">
          <ac:chgData name="Null, Kinlee" userId="f747c2f3-254a-4d61-83e3-bc00ccf9dc62" providerId="ADAL" clId="{67EAA316-2273-4014-BA92-D90EC01D8943}" dt="2025-04-07T21:30:06.419" v="847" actId="20577"/>
          <ac:spMkLst>
            <pc:docMk/>
            <pc:sldMk cId="1863764465" sldId="277"/>
            <ac:spMk id="27" creationId="{B0E95CBE-9CD3-FB05-D2A7-4AD5FF9046A2}"/>
          </ac:spMkLst>
        </pc:spChg>
        <pc:spChg chg="add mod">
          <ac:chgData name="Null, Kinlee" userId="f747c2f3-254a-4d61-83e3-bc00ccf9dc62" providerId="ADAL" clId="{67EAA316-2273-4014-BA92-D90EC01D8943}" dt="2025-04-07T21:30:49.654" v="899" actId="20577"/>
          <ac:spMkLst>
            <pc:docMk/>
            <pc:sldMk cId="1863764465" sldId="277"/>
            <ac:spMk id="28" creationId="{E22EB580-AC45-678F-E05C-68D4EA1F82E1}"/>
          </ac:spMkLst>
        </pc:spChg>
        <pc:spChg chg="add mod">
          <ac:chgData name="Null, Kinlee" userId="f747c2f3-254a-4d61-83e3-bc00ccf9dc62" providerId="ADAL" clId="{67EAA316-2273-4014-BA92-D90EC01D8943}" dt="2025-04-07T21:31:08.300" v="935" actId="20577"/>
          <ac:spMkLst>
            <pc:docMk/>
            <pc:sldMk cId="1863764465" sldId="277"/>
            <ac:spMk id="29" creationId="{24CE8D4A-59DB-2606-A65A-CD152F9BD257}"/>
          </ac:spMkLst>
        </pc:spChg>
        <pc:spChg chg="add mod">
          <ac:chgData name="Null, Kinlee" userId="f747c2f3-254a-4d61-83e3-bc00ccf9dc62" providerId="ADAL" clId="{67EAA316-2273-4014-BA92-D90EC01D8943}" dt="2025-04-07T21:35:35.484" v="1005" actId="1076"/>
          <ac:spMkLst>
            <pc:docMk/>
            <pc:sldMk cId="1863764465" sldId="277"/>
            <ac:spMk id="30" creationId="{880ABFF0-061D-587A-808C-726C655569C5}"/>
          </ac:spMkLst>
        </pc:spChg>
        <pc:grpChg chg="add mod">
          <ac:chgData name="Null, Kinlee" userId="f747c2f3-254a-4d61-83e3-bc00ccf9dc62" providerId="ADAL" clId="{67EAA316-2273-4014-BA92-D90EC01D8943}" dt="2025-04-07T21:27:58.439" v="745" actId="408"/>
          <ac:grpSpMkLst>
            <pc:docMk/>
            <pc:sldMk cId="1863764465" sldId="277"/>
            <ac:grpSpMk id="22" creationId="{6A49A3C4-11F0-F369-FD4C-DA964DF40FC6}"/>
          </ac:grpSpMkLst>
        </pc:grpChg>
        <pc:grpChg chg="add mod">
          <ac:chgData name="Null, Kinlee" userId="f747c2f3-254a-4d61-83e3-bc00ccf9dc62" providerId="ADAL" clId="{67EAA316-2273-4014-BA92-D90EC01D8943}" dt="2025-04-07T21:27:48.230" v="744" actId="1076"/>
          <ac:grpSpMkLst>
            <pc:docMk/>
            <pc:sldMk cId="1863764465" sldId="277"/>
            <ac:grpSpMk id="23" creationId="{48EDB619-DCF1-B9FA-AA99-6693AFA3B771}"/>
          </ac:grpSpMkLst>
        </pc:grpChg>
        <pc:grpChg chg="add mod">
          <ac:chgData name="Null, Kinlee" userId="f747c2f3-254a-4d61-83e3-bc00ccf9dc62" providerId="ADAL" clId="{67EAA316-2273-4014-BA92-D90EC01D8943}" dt="2025-04-07T21:27:58.439" v="745" actId="408"/>
          <ac:grpSpMkLst>
            <pc:docMk/>
            <pc:sldMk cId="1863764465" sldId="277"/>
            <ac:grpSpMk id="24" creationId="{DF3319EA-CE0B-0C8E-8486-6149E0C64EDF}"/>
          </ac:grpSpMkLst>
        </pc:grpChg>
        <pc:grpChg chg="add mod">
          <ac:chgData name="Null, Kinlee" userId="f747c2f3-254a-4d61-83e3-bc00ccf9dc62" providerId="ADAL" clId="{67EAA316-2273-4014-BA92-D90EC01D8943}" dt="2025-04-07T21:26:22.192" v="735" actId="1076"/>
          <ac:grpSpMkLst>
            <pc:docMk/>
            <pc:sldMk cId="1863764465" sldId="277"/>
            <ac:grpSpMk id="25" creationId="{1118399A-982C-E94B-2191-2E4D97DE498E}"/>
          </ac:grpSpMkLst>
        </pc:grpChg>
      </pc:sldChg>
      <pc:sldChg chg="addSp delSp modSp add mod setBg">
        <pc:chgData name="Null, Kinlee" userId="f747c2f3-254a-4d61-83e3-bc00ccf9dc62" providerId="ADAL" clId="{67EAA316-2273-4014-BA92-D90EC01D8943}" dt="2025-04-08T02:47:20.301" v="6674" actId="1076"/>
        <pc:sldMkLst>
          <pc:docMk/>
          <pc:sldMk cId="3370157655" sldId="278"/>
        </pc:sldMkLst>
        <pc:spChg chg="del">
          <ac:chgData name="Null, Kinlee" userId="f747c2f3-254a-4d61-83e3-bc00ccf9dc62" providerId="ADAL" clId="{67EAA316-2273-4014-BA92-D90EC01D8943}" dt="2025-04-07T21:36:11.756" v="1027" actId="478"/>
          <ac:spMkLst>
            <pc:docMk/>
            <pc:sldMk cId="3370157655" sldId="278"/>
            <ac:spMk id="3" creationId="{AA32E964-188C-A2A6-F820-2B18507EEC58}"/>
          </ac:spMkLst>
        </pc:spChg>
        <pc:spChg chg="mod">
          <ac:chgData name="Null, Kinlee" userId="f747c2f3-254a-4d61-83e3-bc00ccf9dc62" providerId="ADAL" clId="{67EAA316-2273-4014-BA92-D90EC01D8943}" dt="2025-04-07T21:36:09.716" v="1026" actId="20577"/>
          <ac:spMkLst>
            <pc:docMk/>
            <pc:sldMk cId="3370157655" sldId="278"/>
            <ac:spMk id="4" creationId="{8B1ACBBD-EAF5-3D2B-3CD2-E6FF7D71404A}"/>
          </ac:spMkLst>
        </pc:spChg>
        <pc:spChg chg="mod topLvl">
          <ac:chgData name="Null, Kinlee" userId="f747c2f3-254a-4d61-83e3-bc00ccf9dc62" providerId="ADAL" clId="{67EAA316-2273-4014-BA92-D90EC01D8943}" dt="2025-04-08T02:47:20.301" v="6674" actId="1076"/>
          <ac:spMkLst>
            <pc:docMk/>
            <pc:sldMk cId="3370157655" sldId="278"/>
            <ac:spMk id="5" creationId="{021822CE-201D-A2AF-C659-CE5E2B730079}"/>
          </ac:spMkLst>
        </pc:spChg>
        <pc:spChg chg="mod topLvl">
          <ac:chgData name="Null, Kinlee" userId="f747c2f3-254a-4d61-83e3-bc00ccf9dc62" providerId="ADAL" clId="{67EAA316-2273-4014-BA92-D90EC01D8943}" dt="2025-04-08T02:47:20.301" v="6674" actId="1076"/>
          <ac:spMkLst>
            <pc:docMk/>
            <pc:sldMk cId="3370157655" sldId="278"/>
            <ac:spMk id="6" creationId="{42F96366-ABD3-99A3-494B-705DEF6AE5F0}"/>
          </ac:spMkLst>
        </pc:spChg>
        <pc:spChg chg="mod topLvl">
          <ac:chgData name="Null, Kinlee" userId="f747c2f3-254a-4d61-83e3-bc00ccf9dc62" providerId="ADAL" clId="{67EAA316-2273-4014-BA92-D90EC01D8943}" dt="2025-04-08T02:47:20.301" v="6674" actId="1076"/>
          <ac:spMkLst>
            <pc:docMk/>
            <pc:sldMk cId="3370157655" sldId="278"/>
            <ac:spMk id="7" creationId="{6AAD4FEE-A4C7-E492-EBB3-09F2E2B53F45}"/>
          </ac:spMkLst>
        </pc:spChg>
        <pc:spChg chg="mod topLvl">
          <ac:chgData name="Null, Kinlee" userId="f747c2f3-254a-4d61-83e3-bc00ccf9dc62" providerId="ADAL" clId="{67EAA316-2273-4014-BA92-D90EC01D8943}" dt="2025-04-08T02:47:20.301" v="6674" actId="1076"/>
          <ac:spMkLst>
            <pc:docMk/>
            <pc:sldMk cId="3370157655" sldId="278"/>
            <ac:spMk id="8" creationId="{67282577-B686-F0BE-22D9-7C40F1606A4E}"/>
          </ac:spMkLst>
        </pc:spChg>
        <pc:spChg chg="mod topLvl">
          <ac:chgData name="Null, Kinlee" userId="f747c2f3-254a-4d61-83e3-bc00ccf9dc62" providerId="ADAL" clId="{67EAA316-2273-4014-BA92-D90EC01D8943}" dt="2025-04-08T02:47:20.301" v="6674" actId="1076"/>
          <ac:spMkLst>
            <pc:docMk/>
            <pc:sldMk cId="3370157655" sldId="278"/>
            <ac:spMk id="9" creationId="{A2E20C1E-10E6-4FD7-795B-955FCF8C1142}"/>
          </ac:spMkLst>
        </pc:spChg>
        <pc:spChg chg="mod topLvl">
          <ac:chgData name="Null, Kinlee" userId="f747c2f3-254a-4d61-83e3-bc00ccf9dc62" providerId="ADAL" clId="{67EAA316-2273-4014-BA92-D90EC01D8943}" dt="2025-04-08T02:47:20.301" v="6674" actId="1076"/>
          <ac:spMkLst>
            <pc:docMk/>
            <pc:sldMk cId="3370157655" sldId="278"/>
            <ac:spMk id="10" creationId="{569246FE-B24B-2645-201E-12D2694F936A}"/>
          </ac:spMkLst>
        </pc:spChg>
        <pc:spChg chg="add mod topLvl">
          <ac:chgData name="Null, Kinlee" userId="f747c2f3-254a-4d61-83e3-bc00ccf9dc62" providerId="ADAL" clId="{67EAA316-2273-4014-BA92-D90EC01D8943}" dt="2025-04-08T02:47:20.301" v="6674" actId="1076"/>
          <ac:spMkLst>
            <pc:docMk/>
            <pc:sldMk cId="3370157655" sldId="278"/>
            <ac:spMk id="11" creationId="{79206F4C-BD88-9B17-560D-0073F17F679E}"/>
          </ac:spMkLst>
        </pc:spChg>
        <pc:spChg chg="add mod topLvl">
          <ac:chgData name="Null, Kinlee" userId="f747c2f3-254a-4d61-83e3-bc00ccf9dc62" providerId="ADAL" clId="{67EAA316-2273-4014-BA92-D90EC01D8943}" dt="2025-04-08T02:47:20.301" v="6674" actId="1076"/>
          <ac:spMkLst>
            <pc:docMk/>
            <pc:sldMk cId="3370157655" sldId="278"/>
            <ac:spMk id="12" creationId="{848C4304-72E6-DA38-11BA-477AB3B83BEA}"/>
          </ac:spMkLst>
        </pc:spChg>
        <pc:grpChg chg="add del mod">
          <ac:chgData name="Null, Kinlee" userId="f747c2f3-254a-4d61-83e3-bc00ccf9dc62" providerId="ADAL" clId="{67EAA316-2273-4014-BA92-D90EC01D8943}" dt="2025-04-07T21:39:54.116" v="1053" actId="165"/>
          <ac:grpSpMkLst>
            <pc:docMk/>
            <pc:sldMk cId="3370157655" sldId="278"/>
            <ac:grpSpMk id="13" creationId="{3935B36A-099E-5CA4-298F-5A36B6FA2421}"/>
          </ac:grpSpMkLst>
        </pc:grpChg>
        <pc:grpChg chg="add del mod">
          <ac:chgData name="Null, Kinlee" userId="f747c2f3-254a-4d61-83e3-bc00ccf9dc62" providerId="ADAL" clId="{67EAA316-2273-4014-BA92-D90EC01D8943}" dt="2025-04-07T21:40:31.259" v="1074" actId="165"/>
          <ac:grpSpMkLst>
            <pc:docMk/>
            <pc:sldMk cId="3370157655" sldId="278"/>
            <ac:grpSpMk id="14" creationId="{EAF601E9-9280-CB3D-A77D-540E70364F2D}"/>
          </ac:grpSpMkLst>
        </pc:grpChg>
        <pc:grpChg chg="add del mod">
          <ac:chgData name="Null, Kinlee" userId="f747c2f3-254a-4d61-83e3-bc00ccf9dc62" providerId="ADAL" clId="{67EAA316-2273-4014-BA92-D90EC01D8943}" dt="2025-04-07T21:40:27.799" v="1073" actId="165"/>
          <ac:grpSpMkLst>
            <pc:docMk/>
            <pc:sldMk cId="3370157655" sldId="278"/>
            <ac:grpSpMk id="15" creationId="{54643C26-B6C1-B7F3-B5EF-F17469AB96CD}"/>
          </ac:grpSpMkLst>
        </pc:grpChg>
        <pc:grpChg chg="add del mod">
          <ac:chgData name="Null, Kinlee" userId="f747c2f3-254a-4d61-83e3-bc00ccf9dc62" providerId="ADAL" clId="{67EAA316-2273-4014-BA92-D90EC01D8943}" dt="2025-04-07T21:40:34.350" v="1075" actId="165"/>
          <ac:grpSpMkLst>
            <pc:docMk/>
            <pc:sldMk cId="3370157655" sldId="278"/>
            <ac:grpSpMk id="16" creationId="{10290164-5C05-16D2-DFC6-D74186ECB853}"/>
          </ac:grpSpMkLst>
        </pc:grpChg>
      </pc:sldChg>
      <pc:sldChg chg="add del setBg">
        <pc:chgData name="Null, Kinlee" userId="f747c2f3-254a-4d61-83e3-bc00ccf9dc62" providerId="ADAL" clId="{67EAA316-2273-4014-BA92-D90EC01D8943}" dt="2025-04-07T23:07:23.908" v="1773" actId="47"/>
        <pc:sldMkLst>
          <pc:docMk/>
          <pc:sldMk cId="1541204578" sldId="279"/>
        </pc:sldMkLst>
      </pc:sldChg>
      <pc:sldChg chg="addSp delSp modSp add mod ord setBg">
        <pc:chgData name="Null, Kinlee" userId="f747c2f3-254a-4d61-83e3-bc00ccf9dc62" providerId="ADAL" clId="{67EAA316-2273-4014-BA92-D90EC01D8943}" dt="2025-04-08T02:59:13.215" v="6677" actId="14100"/>
        <pc:sldMkLst>
          <pc:docMk/>
          <pc:sldMk cId="4167989873" sldId="279"/>
        </pc:sldMkLst>
        <pc:spChg chg="mod">
          <ac:chgData name="Null, Kinlee" userId="f747c2f3-254a-4d61-83e3-bc00ccf9dc62" providerId="ADAL" clId="{67EAA316-2273-4014-BA92-D90EC01D8943}" dt="2025-04-08T00:41:00.047" v="4068" actId="255"/>
          <ac:spMkLst>
            <pc:docMk/>
            <pc:sldMk cId="4167989873" sldId="279"/>
            <ac:spMk id="5" creationId="{BBE9A23F-AA15-696E-34CB-9EE8EEF69B12}"/>
          </ac:spMkLst>
        </pc:spChg>
        <pc:spChg chg="mod">
          <ac:chgData name="Null, Kinlee" userId="f747c2f3-254a-4d61-83e3-bc00ccf9dc62" providerId="ADAL" clId="{67EAA316-2273-4014-BA92-D90EC01D8943}" dt="2025-04-08T02:59:13.215" v="6677" actId="14100"/>
          <ac:spMkLst>
            <pc:docMk/>
            <pc:sldMk cId="4167989873" sldId="279"/>
            <ac:spMk id="6" creationId="{C5DFC8BF-B815-097B-9B5F-322A0485BF40}"/>
          </ac:spMkLst>
        </pc:spChg>
        <pc:spChg chg="del">
          <ac:chgData name="Null, Kinlee" userId="f747c2f3-254a-4d61-83e3-bc00ccf9dc62" providerId="ADAL" clId="{67EAA316-2273-4014-BA92-D90EC01D8943}" dt="2025-04-07T23:16:49.182" v="2239" actId="478"/>
          <ac:spMkLst>
            <pc:docMk/>
            <pc:sldMk cId="4167989873" sldId="279"/>
            <ac:spMk id="7" creationId="{A6880BCA-2CC9-CE6F-6C76-9D9444ED41A9}"/>
          </ac:spMkLst>
        </pc:spChg>
        <pc:grpChg chg="del">
          <ac:chgData name="Null, Kinlee" userId="f747c2f3-254a-4d61-83e3-bc00ccf9dc62" providerId="ADAL" clId="{67EAA316-2273-4014-BA92-D90EC01D8943}" dt="2025-04-07T23:16:47.709" v="2238" actId="478"/>
          <ac:grpSpMkLst>
            <pc:docMk/>
            <pc:sldMk cId="4167989873" sldId="279"/>
            <ac:grpSpMk id="3" creationId="{6E390C8E-FC26-24B1-9816-5DA74265C55F}"/>
          </ac:grpSpMkLst>
        </pc:grpChg>
        <pc:picChg chg="add mod">
          <ac:chgData name="Null, Kinlee" userId="f747c2f3-254a-4d61-83e3-bc00ccf9dc62" providerId="ADAL" clId="{67EAA316-2273-4014-BA92-D90EC01D8943}" dt="2025-04-07T23:17:49.616" v="2253" actId="1076"/>
          <ac:picMkLst>
            <pc:docMk/>
            <pc:sldMk cId="4167989873" sldId="279"/>
            <ac:picMk id="9" creationId="{582773DC-C1F2-5293-184F-96268DABFB35}"/>
          </ac:picMkLst>
        </pc:picChg>
        <pc:picChg chg="add mod">
          <ac:chgData name="Null, Kinlee" userId="f747c2f3-254a-4d61-83e3-bc00ccf9dc62" providerId="ADAL" clId="{67EAA316-2273-4014-BA92-D90EC01D8943}" dt="2025-04-07T23:22:56.263" v="2385" actId="1076"/>
          <ac:picMkLst>
            <pc:docMk/>
            <pc:sldMk cId="4167989873" sldId="279"/>
            <ac:picMk id="11" creationId="{238827ED-93BF-49EF-0037-9D2B8DD70492}"/>
          </ac:picMkLst>
        </pc:picChg>
      </pc:sldChg>
      <pc:sldChg chg="addSp delSp modSp add mod setBg">
        <pc:chgData name="Null, Kinlee" userId="f747c2f3-254a-4d61-83e3-bc00ccf9dc62" providerId="ADAL" clId="{67EAA316-2273-4014-BA92-D90EC01D8943}" dt="2025-04-08T00:41:35.610" v="4073" actId="20577"/>
        <pc:sldMkLst>
          <pc:docMk/>
          <pc:sldMk cId="2938948562" sldId="280"/>
        </pc:sldMkLst>
        <pc:spChg chg="mod">
          <ac:chgData name="Null, Kinlee" userId="f747c2f3-254a-4d61-83e3-bc00ccf9dc62" providerId="ADAL" clId="{67EAA316-2273-4014-BA92-D90EC01D8943}" dt="2025-04-08T00:41:17.530" v="4069" actId="1076"/>
          <ac:spMkLst>
            <pc:docMk/>
            <pc:sldMk cId="2938948562" sldId="280"/>
            <ac:spMk id="5" creationId="{C32F5803-D9B6-1C8D-380F-EF610F4672E1}"/>
          </ac:spMkLst>
        </pc:spChg>
        <pc:spChg chg="mod">
          <ac:chgData name="Null, Kinlee" userId="f747c2f3-254a-4d61-83e3-bc00ccf9dc62" providerId="ADAL" clId="{67EAA316-2273-4014-BA92-D90EC01D8943}" dt="2025-04-08T00:41:35.610" v="4073" actId="20577"/>
          <ac:spMkLst>
            <pc:docMk/>
            <pc:sldMk cId="2938948562" sldId="280"/>
            <ac:spMk id="6" creationId="{5E4632DC-29A5-C7B3-D2C3-CEA14C68C0A8}"/>
          </ac:spMkLst>
        </pc:spChg>
        <pc:grpChg chg="del">
          <ac:chgData name="Null, Kinlee" userId="f747c2f3-254a-4d61-83e3-bc00ccf9dc62" providerId="ADAL" clId="{67EAA316-2273-4014-BA92-D90EC01D8943}" dt="2025-04-07T23:27:39.287" v="2635" actId="478"/>
          <ac:grpSpMkLst>
            <pc:docMk/>
            <pc:sldMk cId="2938948562" sldId="280"/>
            <ac:grpSpMk id="3" creationId="{E8887721-6BDE-563B-55E3-1552BB22C47E}"/>
          </ac:grpSpMkLst>
        </pc:grpChg>
        <pc:picChg chg="add del mod">
          <ac:chgData name="Null, Kinlee" userId="f747c2f3-254a-4d61-83e3-bc00ccf9dc62" providerId="ADAL" clId="{67EAA316-2273-4014-BA92-D90EC01D8943}" dt="2025-04-07T23:28:05.622" v="2644" actId="478"/>
          <ac:picMkLst>
            <pc:docMk/>
            <pc:sldMk cId="2938948562" sldId="280"/>
            <ac:picMk id="8" creationId="{FE602AB6-FE09-F05B-78F8-FEAC44E34DBF}"/>
          </ac:picMkLst>
        </pc:picChg>
        <pc:picChg chg="add del mod">
          <ac:chgData name="Null, Kinlee" userId="f747c2f3-254a-4d61-83e3-bc00ccf9dc62" providerId="ADAL" clId="{67EAA316-2273-4014-BA92-D90EC01D8943}" dt="2025-04-07T23:28:05.622" v="2644" actId="478"/>
          <ac:picMkLst>
            <pc:docMk/>
            <pc:sldMk cId="2938948562" sldId="280"/>
            <ac:picMk id="10" creationId="{4B6FE6B7-E923-A9AE-963C-76B2AF01529A}"/>
          </ac:picMkLst>
        </pc:picChg>
        <pc:picChg chg="add mod">
          <ac:chgData name="Null, Kinlee" userId="f747c2f3-254a-4d61-83e3-bc00ccf9dc62" providerId="ADAL" clId="{67EAA316-2273-4014-BA92-D90EC01D8943}" dt="2025-04-07T23:29:59.980" v="2656" actId="1076"/>
          <ac:picMkLst>
            <pc:docMk/>
            <pc:sldMk cId="2938948562" sldId="280"/>
            <ac:picMk id="12" creationId="{CC08C9E0-D5BC-D677-A49E-A65FECDD2FA0}"/>
          </ac:picMkLst>
        </pc:picChg>
        <pc:picChg chg="add mod">
          <ac:chgData name="Null, Kinlee" userId="f747c2f3-254a-4d61-83e3-bc00ccf9dc62" providerId="ADAL" clId="{67EAA316-2273-4014-BA92-D90EC01D8943}" dt="2025-04-07T23:29:19.370" v="2653" actId="1076"/>
          <ac:picMkLst>
            <pc:docMk/>
            <pc:sldMk cId="2938948562" sldId="280"/>
            <ac:picMk id="14" creationId="{D8B55D0B-7451-5D4F-F599-186349EBE09B}"/>
          </ac:picMkLst>
        </pc:picChg>
        <pc:picChg chg="add del">
          <ac:chgData name="Null, Kinlee" userId="f747c2f3-254a-4d61-83e3-bc00ccf9dc62" providerId="ADAL" clId="{67EAA316-2273-4014-BA92-D90EC01D8943}" dt="2025-04-07T23:31:35.675" v="2841" actId="478"/>
          <ac:picMkLst>
            <pc:docMk/>
            <pc:sldMk cId="2938948562" sldId="280"/>
            <ac:picMk id="16" creationId="{8AC68156-481A-6080-0C2E-CE8C4535BFDF}"/>
          </ac:picMkLst>
        </pc:picChg>
      </pc:sldChg>
      <pc:sldChg chg="addSp delSp modSp add mod">
        <pc:chgData name="Null, Kinlee" userId="f747c2f3-254a-4d61-83e3-bc00ccf9dc62" providerId="ADAL" clId="{67EAA316-2273-4014-BA92-D90EC01D8943}" dt="2025-04-07T23:47:09.463" v="3563" actId="1076"/>
        <pc:sldMkLst>
          <pc:docMk/>
          <pc:sldMk cId="1773476363" sldId="281"/>
        </pc:sldMkLst>
        <pc:spChg chg="add mod">
          <ac:chgData name="Null, Kinlee" userId="f747c2f3-254a-4d61-83e3-bc00ccf9dc62" providerId="ADAL" clId="{67EAA316-2273-4014-BA92-D90EC01D8943}" dt="2025-04-07T23:44:20.549" v="3559" actId="1076"/>
          <ac:spMkLst>
            <pc:docMk/>
            <pc:sldMk cId="1773476363" sldId="281"/>
            <ac:spMk id="3" creationId="{B6707182-3D5C-F9AF-C157-37FD372CF5C0}"/>
          </ac:spMkLst>
        </pc:spChg>
        <pc:spChg chg="mod">
          <ac:chgData name="Null, Kinlee" userId="f747c2f3-254a-4d61-83e3-bc00ccf9dc62" providerId="ADAL" clId="{67EAA316-2273-4014-BA92-D90EC01D8943}" dt="2025-04-07T23:38:43.823" v="3329" actId="1076"/>
          <ac:spMkLst>
            <pc:docMk/>
            <pc:sldMk cId="1773476363" sldId="281"/>
            <ac:spMk id="5" creationId="{EF17797F-5BAC-80E1-B926-56BAC6A380EB}"/>
          </ac:spMkLst>
        </pc:spChg>
        <pc:spChg chg="mod">
          <ac:chgData name="Null, Kinlee" userId="f747c2f3-254a-4d61-83e3-bc00ccf9dc62" providerId="ADAL" clId="{67EAA316-2273-4014-BA92-D90EC01D8943}" dt="2025-04-07T23:42:50.365" v="3390" actId="12"/>
          <ac:spMkLst>
            <pc:docMk/>
            <pc:sldMk cId="1773476363" sldId="281"/>
            <ac:spMk id="6" creationId="{FEE21F28-0C03-DE58-F716-DF3875CC626A}"/>
          </ac:spMkLst>
        </pc:spChg>
        <pc:picChg chg="add mod">
          <ac:chgData name="Null, Kinlee" userId="f747c2f3-254a-4d61-83e3-bc00ccf9dc62" providerId="ADAL" clId="{67EAA316-2273-4014-BA92-D90EC01D8943}" dt="2025-04-07T23:47:09.463" v="3563" actId="1076"/>
          <ac:picMkLst>
            <pc:docMk/>
            <pc:sldMk cId="1773476363" sldId="281"/>
            <ac:picMk id="7" creationId="{5438A6A7-ED95-0D2B-FFE8-F78825BFFEE3}"/>
          </ac:picMkLst>
        </pc:picChg>
        <pc:picChg chg="del">
          <ac:chgData name="Null, Kinlee" userId="f747c2f3-254a-4d61-83e3-bc00ccf9dc62" providerId="ADAL" clId="{67EAA316-2273-4014-BA92-D90EC01D8943}" dt="2025-04-07T23:38:51.487" v="3330" actId="478"/>
          <ac:picMkLst>
            <pc:docMk/>
            <pc:sldMk cId="1773476363" sldId="281"/>
            <ac:picMk id="12" creationId="{7CAB119A-1427-FADE-A9FB-85FFF476E0AC}"/>
          </ac:picMkLst>
        </pc:picChg>
        <pc:picChg chg="del">
          <ac:chgData name="Null, Kinlee" userId="f747c2f3-254a-4d61-83e3-bc00ccf9dc62" providerId="ADAL" clId="{67EAA316-2273-4014-BA92-D90EC01D8943}" dt="2025-04-07T23:38:54.811" v="3331" actId="478"/>
          <ac:picMkLst>
            <pc:docMk/>
            <pc:sldMk cId="1773476363" sldId="281"/>
            <ac:picMk id="14" creationId="{811AA0C7-6C43-50C2-2DD8-833E4FA7507F}"/>
          </ac:picMkLst>
        </pc:picChg>
      </pc:sldChg>
      <pc:sldChg chg="add del">
        <pc:chgData name="Null, Kinlee" userId="f747c2f3-254a-4d61-83e3-bc00ccf9dc62" providerId="ADAL" clId="{67EAA316-2273-4014-BA92-D90EC01D8943}" dt="2025-04-07T23:41:06.201" v="3352" actId="47"/>
        <pc:sldMkLst>
          <pc:docMk/>
          <pc:sldMk cId="387753565" sldId="282"/>
        </pc:sldMkLst>
      </pc:sldChg>
      <pc:sldChg chg="addSp delSp modSp add mod setBg">
        <pc:chgData name="Null, Kinlee" userId="f747c2f3-254a-4d61-83e3-bc00ccf9dc62" providerId="ADAL" clId="{67EAA316-2273-4014-BA92-D90EC01D8943}" dt="2025-04-08T00:05:17.684" v="4067" actId="692"/>
        <pc:sldMkLst>
          <pc:docMk/>
          <pc:sldMk cId="1591722239" sldId="282"/>
        </pc:sldMkLst>
        <pc:spChg chg="mod">
          <ac:chgData name="Null, Kinlee" userId="f747c2f3-254a-4d61-83e3-bc00ccf9dc62" providerId="ADAL" clId="{67EAA316-2273-4014-BA92-D90EC01D8943}" dt="2025-04-08T00:04:12.965" v="4053" actId="14100"/>
          <ac:spMkLst>
            <pc:docMk/>
            <pc:sldMk cId="1591722239" sldId="282"/>
            <ac:spMk id="5" creationId="{337EA48F-E84E-F70A-D1A9-0110A1A11863}"/>
          </ac:spMkLst>
        </pc:spChg>
        <pc:spChg chg="mod">
          <ac:chgData name="Null, Kinlee" userId="f747c2f3-254a-4d61-83e3-bc00ccf9dc62" providerId="ADAL" clId="{67EAA316-2273-4014-BA92-D90EC01D8943}" dt="2025-04-08T00:04:19.841" v="4054" actId="1076"/>
          <ac:spMkLst>
            <pc:docMk/>
            <pc:sldMk cId="1591722239" sldId="282"/>
            <ac:spMk id="6" creationId="{83C45ABC-ED34-B224-C262-CB18FB854DC8}"/>
          </ac:spMkLst>
        </pc:spChg>
        <pc:spChg chg="add mod">
          <ac:chgData name="Null, Kinlee" userId="f747c2f3-254a-4d61-83e3-bc00ccf9dc62" providerId="ADAL" clId="{67EAA316-2273-4014-BA92-D90EC01D8943}" dt="2025-04-08T00:05:17.684" v="4067" actId="692"/>
          <ac:spMkLst>
            <pc:docMk/>
            <pc:sldMk cId="1591722239" sldId="282"/>
            <ac:spMk id="9" creationId="{8EA3EA72-F486-C1E9-3854-343251D9495D}"/>
          </ac:spMkLst>
        </pc:spChg>
        <pc:grpChg chg="del">
          <ac:chgData name="Null, Kinlee" userId="f747c2f3-254a-4d61-83e3-bc00ccf9dc62" providerId="ADAL" clId="{67EAA316-2273-4014-BA92-D90EC01D8943}" dt="2025-04-08T00:00:17.493" v="3832" actId="478"/>
          <ac:grpSpMkLst>
            <pc:docMk/>
            <pc:sldMk cId="1591722239" sldId="282"/>
            <ac:grpSpMk id="3" creationId="{65DF7064-9D9D-FA9C-EE95-C81C952A2FF8}"/>
          </ac:grpSpMkLst>
        </pc:grpChg>
        <pc:picChg chg="add mod">
          <ac:chgData name="Null, Kinlee" userId="f747c2f3-254a-4d61-83e3-bc00ccf9dc62" providerId="ADAL" clId="{67EAA316-2273-4014-BA92-D90EC01D8943}" dt="2025-04-08T00:04:08.654" v="4052" actId="1076"/>
          <ac:picMkLst>
            <pc:docMk/>
            <pc:sldMk cId="1591722239" sldId="282"/>
            <ac:picMk id="8" creationId="{C09C9F47-39DF-F0F7-C7C1-66FE03CB41E0}"/>
          </ac:picMkLst>
        </pc:picChg>
      </pc:sldChg>
      <pc:sldChg chg="addSp delSp modSp add mod setBg">
        <pc:chgData name="Null, Kinlee" userId="f747c2f3-254a-4d61-83e3-bc00ccf9dc62" providerId="ADAL" clId="{67EAA316-2273-4014-BA92-D90EC01D8943}" dt="2025-04-08T03:45:32.975" v="7793" actId="1076"/>
        <pc:sldMkLst>
          <pc:docMk/>
          <pc:sldMk cId="2580726138" sldId="283"/>
        </pc:sldMkLst>
        <pc:spChg chg="add mod">
          <ac:chgData name="Null, Kinlee" userId="f747c2f3-254a-4d61-83e3-bc00ccf9dc62" providerId="ADAL" clId="{67EAA316-2273-4014-BA92-D90EC01D8943}" dt="2025-04-08T03:45:32.975" v="7793" actId="1076"/>
          <ac:spMkLst>
            <pc:docMk/>
            <pc:sldMk cId="2580726138" sldId="283"/>
            <ac:spMk id="3" creationId="{A46E2352-0680-2F68-9252-E81417856A36}"/>
          </ac:spMkLst>
        </pc:spChg>
        <pc:spChg chg="mod">
          <ac:chgData name="Null, Kinlee" userId="f747c2f3-254a-4d61-83e3-bc00ccf9dc62" providerId="ADAL" clId="{67EAA316-2273-4014-BA92-D90EC01D8943}" dt="2025-04-08T01:30:22.934" v="5415" actId="20577"/>
          <ac:spMkLst>
            <pc:docMk/>
            <pc:sldMk cId="2580726138" sldId="283"/>
            <ac:spMk id="5" creationId="{46D74DE8-CC60-C722-67A1-25E51BB852BC}"/>
          </ac:spMkLst>
        </pc:spChg>
        <pc:spChg chg="mod">
          <ac:chgData name="Null, Kinlee" userId="f747c2f3-254a-4d61-83e3-bc00ccf9dc62" providerId="ADAL" clId="{67EAA316-2273-4014-BA92-D90EC01D8943}" dt="2025-04-08T01:31:37.812" v="5539" actId="1076"/>
          <ac:spMkLst>
            <pc:docMk/>
            <pc:sldMk cId="2580726138" sldId="283"/>
            <ac:spMk id="6" creationId="{8ADCBDE4-E761-0714-9BD2-F8FE79CAF5FB}"/>
          </ac:spMkLst>
        </pc:spChg>
        <pc:grpChg chg="del">
          <ac:chgData name="Null, Kinlee" userId="f747c2f3-254a-4d61-83e3-bc00ccf9dc62" providerId="ADAL" clId="{67EAA316-2273-4014-BA92-D90EC01D8943}" dt="2025-04-08T01:23:05.636" v="5272" actId="478"/>
          <ac:grpSpMkLst>
            <pc:docMk/>
            <pc:sldMk cId="2580726138" sldId="283"/>
            <ac:grpSpMk id="3" creationId="{B49329FD-EBC9-49DB-CEBC-C9A0FA9274E9}"/>
          </ac:grpSpMkLst>
        </pc:grpChg>
        <pc:picChg chg="add mod">
          <ac:chgData name="Null, Kinlee" userId="f747c2f3-254a-4d61-83e3-bc00ccf9dc62" providerId="ADAL" clId="{67EAA316-2273-4014-BA92-D90EC01D8943}" dt="2025-04-08T02:29:39.080" v="6628" actId="14100"/>
          <ac:picMkLst>
            <pc:docMk/>
            <pc:sldMk cId="2580726138" sldId="283"/>
            <ac:picMk id="8" creationId="{5148064E-05AC-CFD4-51B1-38897A685A56}"/>
          </ac:picMkLst>
        </pc:picChg>
      </pc:sldChg>
      <pc:sldChg chg="addSp delSp modSp add mod setBg">
        <pc:chgData name="Null, Kinlee" userId="f747c2f3-254a-4d61-83e3-bc00ccf9dc62" providerId="ADAL" clId="{67EAA316-2273-4014-BA92-D90EC01D8943}" dt="2025-04-08T03:45:04.616" v="7791" actId="1076"/>
        <pc:sldMkLst>
          <pc:docMk/>
          <pc:sldMk cId="1319272644" sldId="284"/>
        </pc:sldMkLst>
        <pc:spChg chg="mod">
          <ac:chgData name="Null, Kinlee" userId="f747c2f3-254a-4d61-83e3-bc00ccf9dc62" providerId="ADAL" clId="{67EAA316-2273-4014-BA92-D90EC01D8943}" dt="2025-04-08T02:30:35.871" v="6634" actId="1076"/>
          <ac:spMkLst>
            <pc:docMk/>
            <pc:sldMk cId="1319272644" sldId="284"/>
            <ac:spMk id="2" creationId="{AED41F67-64BD-9C9D-8302-3DB286BB15DC}"/>
          </ac:spMkLst>
        </pc:spChg>
        <pc:spChg chg="add mod">
          <ac:chgData name="Null, Kinlee" userId="f747c2f3-254a-4d61-83e3-bc00ccf9dc62" providerId="ADAL" clId="{67EAA316-2273-4014-BA92-D90EC01D8943}" dt="2025-04-08T03:45:04.616" v="7791" actId="1076"/>
          <ac:spMkLst>
            <pc:docMk/>
            <pc:sldMk cId="1319272644" sldId="284"/>
            <ac:spMk id="3" creationId="{DB94B22A-5CB5-F9D5-C0CA-D8573433F17E}"/>
          </ac:spMkLst>
        </pc:spChg>
        <pc:spChg chg="mod">
          <ac:chgData name="Null, Kinlee" userId="f747c2f3-254a-4d61-83e3-bc00ccf9dc62" providerId="ADAL" clId="{67EAA316-2273-4014-BA92-D90EC01D8943}" dt="2025-04-08T01:33:42.406" v="5570" actId="14100"/>
          <ac:spMkLst>
            <pc:docMk/>
            <pc:sldMk cId="1319272644" sldId="284"/>
            <ac:spMk id="5" creationId="{21197608-A315-12AF-0873-A84741346C42}"/>
          </ac:spMkLst>
        </pc:spChg>
        <pc:spChg chg="mod">
          <ac:chgData name="Null, Kinlee" userId="f747c2f3-254a-4d61-83e3-bc00ccf9dc62" providerId="ADAL" clId="{67EAA316-2273-4014-BA92-D90EC01D8943}" dt="2025-04-08T02:30:45.761" v="6636" actId="14100"/>
          <ac:spMkLst>
            <pc:docMk/>
            <pc:sldMk cId="1319272644" sldId="284"/>
            <ac:spMk id="6" creationId="{B02A4458-4EA8-1699-60C0-FFD4DFE5AF31}"/>
          </ac:spMkLst>
        </pc:spChg>
        <pc:spChg chg="add del mod">
          <ac:chgData name="Null, Kinlee" userId="f747c2f3-254a-4d61-83e3-bc00ccf9dc62" providerId="ADAL" clId="{67EAA316-2273-4014-BA92-D90EC01D8943}" dt="2025-04-08T02:30:51.166" v="6637" actId="478"/>
          <ac:spMkLst>
            <pc:docMk/>
            <pc:sldMk cId="1319272644" sldId="284"/>
            <ac:spMk id="7" creationId="{9DBE9349-793C-D7CF-A5AB-3218A73261A3}"/>
          </ac:spMkLst>
        </pc:spChg>
        <pc:grpChg chg="del">
          <ac:chgData name="Null, Kinlee" userId="f747c2f3-254a-4d61-83e3-bc00ccf9dc62" providerId="ADAL" clId="{67EAA316-2273-4014-BA92-D90EC01D8943}" dt="2025-04-08T01:33:37.086" v="5569" actId="478"/>
          <ac:grpSpMkLst>
            <pc:docMk/>
            <pc:sldMk cId="1319272644" sldId="284"/>
            <ac:grpSpMk id="3" creationId="{51B9C72F-608F-2B07-47D9-2623BC6E87C4}"/>
          </ac:grpSpMkLst>
        </pc:grpChg>
      </pc:sldChg>
      <pc:sldChg chg="addSp delSp modSp add mod ord setBg">
        <pc:chgData name="Null, Kinlee" userId="f747c2f3-254a-4d61-83e3-bc00ccf9dc62" providerId="ADAL" clId="{67EAA316-2273-4014-BA92-D90EC01D8943}" dt="2025-04-08T03:28:40.419" v="6690" actId="692"/>
        <pc:sldMkLst>
          <pc:docMk/>
          <pc:sldMk cId="3260541311" sldId="285"/>
        </pc:sldMkLst>
        <pc:spChg chg="add mod">
          <ac:chgData name="Null, Kinlee" userId="f747c2f3-254a-4d61-83e3-bc00ccf9dc62" providerId="ADAL" clId="{67EAA316-2273-4014-BA92-D90EC01D8943}" dt="2025-04-08T03:28:40.419" v="6690" actId="692"/>
          <ac:spMkLst>
            <pc:docMk/>
            <pc:sldMk cId="3260541311" sldId="285"/>
            <ac:spMk id="3" creationId="{50201C9A-0973-5166-BF70-460B0A326973}"/>
          </ac:spMkLst>
        </pc:spChg>
        <pc:spChg chg="mod">
          <ac:chgData name="Null, Kinlee" userId="f747c2f3-254a-4d61-83e3-bc00ccf9dc62" providerId="ADAL" clId="{67EAA316-2273-4014-BA92-D90EC01D8943}" dt="2025-04-08T01:30:13.660" v="5413" actId="20577"/>
          <ac:spMkLst>
            <pc:docMk/>
            <pc:sldMk cId="3260541311" sldId="285"/>
            <ac:spMk id="5" creationId="{BA008F7C-3D60-4322-5431-195F22B91AFE}"/>
          </ac:spMkLst>
        </pc:spChg>
        <pc:spChg chg="mod">
          <ac:chgData name="Null, Kinlee" userId="f747c2f3-254a-4d61-83e3-bc00ccf9dc62" providerId="ADAL" clId="{67EAA316-2273-4014-BA92-D90EC01D8943}" dt="2025-04-08T02:21:12.270" v="6613" actId="1076"/>
          <ac:spMkLst>
            <pc:docMk/>
            <pc:sldMk cId="3260541311" sldId="285"/>
            <ac:spMk id="6" creationId="{E015280C-3584-CEB5-0057-28A8368E1223}"/>
          </ac:spMkLst>
        </pc:spChg>
        <pc:spChg chg="add mod">
          <ac:chgData name="Null, Kinlee" userId="f747c2f3-254a-4d61-83e3-bc00ccf9dc62" providerId="ADAL" clId="{67EAA316-2273-4014-BA92-D90EC01D8943}" dt="2025-04-08T03:27:53.064" v="6682" actId="1076"/>
          <ac:spMkLst>
            <pc:docMk/>
            <pc:sldMk cId="3260541311" sldId="285"/>
            <ac:spMk id="11" creationId="{39A16BA3-1261-6BDA-7904-74B840757EB8}"/>
          </ac:spMkLst>
        </pc:spChg>
        <pc:spChg chg="add mod">
          <ac:chgData name="Null, Kinlee" userId="f747c2f3-254a-4d61-83e3-bc00ccf9dc62" providerId="ADAL" clId="{67EAA316-2273-4014-BA92-D90EC01D8943}" dt="2025-04-08T02:20:55.618" v="6612" actId="122"/>
          <ac:spMkLst>
            <pc:docMk/>
            <pc:sldMk cId="3260541311" sldId="285"/>
            <ac:spMk id="12" creationId="{CA028CAA-6F8E-FD39-59EE-99C5FD80EE0C}"/>
          </ac:spMkLst>
        </pc:spChg>
        <pc:grpChg chg="del">
          <ac:chgData name="Null, Kinlee" userId="f747c2f3-254a-4d61-83e3-bc00ccf9dc62" providerId="ADAL" clId="{67EAA316-2273-4014-BA92-D90EC01D8943}" dt="2025-04-08T01:21:59.922" v="5221" actId="478"/>
          <ac:grpSpMkLst>
            <pc:docMk/>
            <pc:sldMk cId="3260541311" sldId="285"/>
            <ac:grpSpMk id="3" creationId="{50140AAE-D071-CBF3-C9DF-F2D2026C70C0}"/>
          </ac:grpSpMkLst>
        </pc:grpChg>
        <pc:picChg chg="add mod modCrop">
          <ac:chgData name="Null, Kinlee" userId="f747c2f3-254a-4d61-83e3-bc00ccf9dc62" providerId="ADAL" clId="{67EAA316-2273-4014-BA92-D90EC01D8943}" dt="2025-04-08T03:28:12.955" v="6683" actId="1076"/>
          <ac:picMkLst>
            <pc:docMk/>
            <pc:sldMk cId="3260541311" sldId="285"/>
            <ac:picMk id="8" creationId="{E20734A9-7FE6-1F15-0797-A5E19ADD5985}"/>
          </ac:picMkLst>
        </pc:picChg>
        <pc:picChg chg="add mod">
          <ac:chgData name="Null, Kinlee" userId="f747c2f3-254a-4d61-83e3-bc00ccf9dc62" providerId="ADAL" clId="{67EAA316-2273-4014-BA92-D90EC01D8943}" dt="2025-04-08T02:18:49.774" v="6446" actId="1076"/>
          <ac:picMkLst>
            <pc:docMk/>
            <pc:sldMk cId="3260541311" sldId="285"/>
            <ac:picMk id="10" creationId="{DA424370-2C55-C4F1-E4CE-D00E85D1BEB6}"/>
          </ac:picMkLst>
        </pc:picChg>
      </pc:sldChg>
      <pc:sldChg chg="addSp delSp modSp add mod">
        <pc:chgData name="Null, Kinlee" userId="f747c2f3-254a-4d61-83e3-bc00ccf9dc62" providerId="ADAL" clId="{67EAA316-2273-4014-BA92-D90EC01D8943}" dt="2025-04-08T02:22:20.030" v="6621" actId="5793"/>
        <pc:sldMkLst>
          <pc:docMk/>
          <pc:sldMk cId="1122382632" sldId="286"/>
        </pc:sldMkLst>
        <pc:spChg chg="mod">
          <ac:chgData name="Null, Kinlee" userId="f747c2f3-254a-4d61-83e3-bc00ccf9dc62" providerId="ADAL" clId="{67EAA316-2273-4014-BA92-D90EC01D8943}" dt="2025-04-08T01:30:18.943" v="5414" actId="20577"/>
          <ac:spMkLst>
            <pc:docMk/>
            <pc:sldMk cId="1122382632" sldId="286"/>
            <ac:spMk id="5" creationId="{23A18D34-F77A-7A9D-1AEE-E26D5426B984}"/>
          </ac:spMkLst>
        </pc:spChg>
        <pc:spChg chg="mod">
          <ac:chgData name="Null, Kinlee" userId="f747c2f3-254a-4d61-83e3-bc00ccf9dc62" providerId="ADAL" clId="{67EAA316-2273-4014-BA92-D90EC01D8943}" dt="2025-04-08T02:21:45.867" v="6620" actId="5793"/>
          <ac:spMkLst>
            <pc:docMk/>
            <pc:sldMk cId="1122382632" sldId="286"/>
            <ac:spMk id="6" creationId="{AB93372C-6330-2CD5-7B2C-CD92A4C9A23B}"/>
          </ac:spMkLst>
        </pc:spChg>
        <pc:spChg chg="add del mod">
          <ac:chgData name="Null, Kinlee" userId="f747c2f3-254a-4d61-83e3-bc00ccf9dc62" providerId="ADAL" clId="{67EAA316-2273-4014-BA92-D90EC01D8943}" dt="2025-04-08T01:06:11.337" v="4970"/>
          <ac:spMkLst>
            <pc:docMk/>
            <pc:sldMk cId="1122382632" sldId="286"/>
            <ac:spMk id="7" creationId="{650B045B-9873-0E70-1B0B-7CB4D9849106}"/>
          </ac:spMkLst>
        </pc:spChg>
        <pc:spChg chg="add mod">
          <ac:chgData name="Null, Kinlee" userId="f747c2f3-254a-4d61-83e3-bc00ccf9dc62" providerId="ADAL" clId="{67EAA316-2273-4014-BA92-D90EC01D8943}" dt="2025-04-08T02:22:20.030" v="6621" actId="5793"/>
          <ac:spMkLst>
            <pc:docMk/>
            <pc:sldMk cId="1122382632" sldId="286"/>
            <ac:spMk id="8" creationId="{03FED9CD-94E3-9BCE-5D6A-C6B944AA6330}"/>
          </ac:spMkLst>
        </pc:spChg>
        <pc:grpChg chg="del">
          <ac:chgData name="Null, Kinlee" userId="f747c2f3-254a-4d61-83e3-bc00ccf9dc62" providerId="ADAL" clId="{67EAA316-2273-4014-BA92-D90EC01D8943}" dt="2025-04-08T01:04:09.056" v="4910" actId="478"/>
          <ac:grpSpMkLst>
            <pc:docMk/>
            <pc:sldMk cId="1122382632" sldId="286"/>
            <ac:grpSpMk id="3" creationId="{AA6E4CD1-59BF-D85E-84EB-73506A568AB4}"/>
          </ac:grpSpMkLst>
        </pc:grpChg>
      </pc:sldChg>
      <pc:sldChg chg="modSp add mod setBg">
        <pc:chgData name="Null, Kinlee" userId="f747c2f3-254a-4d61-83e3-bc00ccf9dc62" providerId="ADAL" clId="{67EAA316-2273-4014-BA92-D90EC01D8943}" dt="2025-04-08T02:13:09.273" v="6427" actId="20577"/>
        <pc:sldMkLst>
          <pc:docMk/>
          <pc:sldMk cId="3914341828" sldId="287"/>
        </pc:sldMkLst>
        <pc:spChg chg="mod modCrop">
          <ac:chgData name="Null, Kinlee" userId="f747c2f3-254a-4d61-83e3-bc00ccf9dc62" providerId="ADAL" clId="{67EAA316-2273-4014-BA92-D90EC01D8943}" dt="2025-04-08T02:11:13.674" v="6344" actId="732"/>
          <ac:spMkLst>
            <pc:docMk/>
            <pc:sldMk cId="3914341828" sldId="287"/>
            <ac:spMk id="3" creationId="{2A8FA097-A59C-4F97-6557-065E6AF565E3}"/>
          </ac:spMkLst>
        </pc:spChg>
        <pc:spChg chg="mod">
          <ac:chgData name="Null, Kinlee" userId="f747c2f3-254a-4d61-83e3-bc00ccf9dc62" providerId="ADAL" clId="{67EAA316-2273-4014-BA92-D90EC01D8943}" dt="2025-04-08T02:10:49.628" v="6343" actId="20577"/>
          <ac:spMkLst>
            <pc:docMk/>
            <pc:sldMk cId="3914341828" sldId="287"/>
            <ac:spMk id="4" creationId="{AFAD316D-8050-9D95-4DA5-F28CC1B6941B}"/>
          </ac:spMkLst>
        </pc:spChg>
        <pc:spChg chg="mod">
          <ac:chgData name="Null, Kinlee" userId="f747c2f3-254a-4d61-83e3-bc00ccf9dc62" providerId="ADAL" clId="{67EAA316-2273-4014-BA92-D90EC01D8943}" dt="2025-04-08T02:12:09.832" v="6426" actId="1076"/>
          <ac:spMkLst>
            <pc:docMk/>
            <pc:sldMk cId="3914341828" sldId="287"/>
            <ac:spMk id="5" creationId="{D01C6504-DD65-3841-3BC2-CE1A965ABE1C}"/>
          </ac:spMkLst>
        </pc:spChg>
        <pc:spChg chg="mod">
          <ac:chgData name="Null, Kinlee" userId="f747c2f3-254a-4d61-83e3-bc00ccf9dc62" providerId="ADAL" clId="{67EAA316-2273-4014-BA92-D90EC01D8943}" dt="2025-04-08T02:12:09.832" v="6426" actId="1076"/>
          <ac:spMkLst>
            <pc:docMk/>
            <pc:sldMk cId="3914341828" sldId="287"/>
            <ac:spMk id="7" creationId="{9121ACF7-0695-F87E-728B-7555236043A1}"/>
          </ac:spMkLst>
        </pc:spChg>
        <pc:spChg chg="mod">
          <ac:chgData name="Null, Kinlee" userId="f747c2f3-254a-4d61-83e3-bc00ccf9dc62" providerId="ADAL" clId="{67EAA316-2273-4014-BA92-D90EC01D8943}" dt="2025-04-08T02:13:09.273" v="6427" actId="20577"/>
          <ac:spMkLst>
            <pc:docMk/>
            <pc:sldMk cId="3914341828" sldId="287"/>
            <ac:spMk id="9" creationId="{77FFA0E2-21AB-3B36-1BAD-3841264D04DE}"/>
          </ac:spMkLst>
        </pc:spChg>
      </pc:sldChg>
      <pc:sldChg chg="add">
        <pc:chgData name="Null, Kinlee" userId="f747c2f3-254a-4d61-83e3-bc00ccf9dc62" providerId="ADAL" clId="{67EAA316-2273-4014-BA92-D90EC01D8943}" dt="2025-04-08T02:35:50.191" v="6638"/>
        <pc:sldMkLst>
          <pc:docMk/>
          <pc:sldMk cId="3781646046" sldId="291"/>
        </pc:sldMkLst>
      </pc:sldChg>
      <pc:sldChg chg="modSp add mod">
        <pc:chgData name="Null, Kinlee" userId="f747c2f3-254a-4d61-83e3-bc00ccf9dc62" providerId="ADAL" clId="{67EAA316-2273-4014-BA92-D90EC01D8943}" dt="2025-04-08T03:33:16.350" v="6826" actId="1076"/>
        <pc:sldMkLst>
          <pc:docMk/>
          <pc:sldMk cId="3817936445" sldId="292"/>
        </pc:sldMkLst>
        <pc:spChg chg="mod">
          <ac:chgData name="Null, Kinlee" userId="f747c2f3-254a-4d61-83e3-bc00ccf9dc62" providerId="ADAL" clId="{67EAA316-2273-4014-BA92-D90EC01D8943}" dt="2025-04-08T03:33:16.350" v="6826" actId="1076"/>
          <ac:spMkLst>
            <pc:docMk/>
            <pc:sldMk cId="3817936445" sldId="292"/>
            <ac:spMk id="7" creationId="{B57364EA-8D2B-49D1-926C-25B424DB8CF3}"/>
          </ac:spMkLst>
        </pc:spChg>
        <pc:spChg chg="mod">
          <ac:chgData name="Null, Kinlee" userId="f747c2f3-254a-4d61-83e3-bc00ccf9dc62" providerId="ADAL" clId="{67EAA316-2273-4014-BA92-D90EC01D8943}" dt="2025-04-08T03:33:16.350" v="6826" actId="1076"/>
          <ac:spMkLst>
            <pc:docMk/>
            <pc:sldMk cId="3817936445" sldId="292"/>
            <ac:spMk id="8" creationId="{00B18ADF-C813-84AF-10BE-8EF4F9133ED1}"/>
          </ac:spMkLst>
        </pc:spChg>
        <pc:spChg chg="mod">
          <ac:chgData name="Null, Kinlee" userId="f747c2f3-254a-4d61-83e3-bc00ccf9dc62" providerId="ADAL" clId="{67EAA316-2273-4014-BA92-D90EC01D8943}" dt="2025-04-08T03:33:16.350" v="6826" actId="1076"/>
          <ac:spMkLst>
            <pc:docMk/>
            <pc:sldMk cId="3817936445" sldId="292"/>
            <ac:spMk id="9" creationId="{01DFA82A-93DE-89CF-D633-379D524A538B}"/>
          </ac:spMkLst>
        </pc:spChg>
        <pc:spChg chg="mod">
          <ac:chgData name="Null, Kinlee" userId="f747c2f3-254a-4d61-83e3-bc00ccf9dc62" providerId="ADAL" clId="{67EAA316-2273-4014-BA92-D90EC01D8943}" dt="2025-04-08T03:31:48.611" v="6757" actId="20577"/>
          <ac:spMkLst>
            <pc:docMk/>
            <pc:sldMk cId="3817936445" sldId="292"/>
            <ac:spMk id="19" creationId="{0D86D6A0-03E6-8A90-B43A-3A43864D6F27}"/>
          </ac:spMkLst>
        </pc:spChg>
      </pc:sldChg>
      <pc:sldChg chg="modSp add mod">
        <pc:chgData name="Null, Kinlee" userId="f747c2f3-254a-4d61-83e3-bc00ccf9dc62" providerId="ADAL" clId="{67EAA316-2273-4014-BA92-D90EC01D8943}" dt="2025-04-08T03:42:55.484" v="7600" actId="1076"/>
        <pc:sldMkLst>
          <pc:docMk/>
          <pc:sldMk cId="3040658764" sldId="295"/>
        </pc:sldMkLst>
        <pc:spChg chg="mod">
          <ac:chgData name="Null, Kinlee" userId="f747c2f3-254a-4d61-83e3-bc00ccf9dc62" providerId="ADAL" clId="{67EAA316-2273-4014-BA92-D90EC01D8943}" dt="2025-04-08T03:42:55.484" v="7600" actId="1076"/>
          <ac:spMkLst>
            <pc:docMk/>
            <pc:sldMk cId="3040658764" sldId="295"/>
            <ac:spMk id="5" creationId="{7A06D846-2D22-1969-30EC-B4C5F7D198F4}"/>
          </ac:spMkLst>
        </pc:spChg>
        <pc:spChg chg="mod">
          <ac:chgData name="Null, Kinlee" userId="f747c2f3-254a-4d61-83e3-bc00ccf9dc62" providerId="ADAL" clId="{67EAA316-2273-4014-BA92-D90EC01D8943}" dt="2025-04-08T03:42:47.742" v="7599" actId="1076"/>
          <ac:spMkLst>
            <pc:docMk/>
            <pc:sldMk cId="3040658764" sldId="295"/>
            <ac:spMk id="7" creationId="{EABDFC29-E9FD-7D48-BA14-B212B12FA6A0}"/>
          </ac:spMkLst>
        </pc:spChg>
        <pc:spChg chg="mod">
          <ac:chgData name="Null, Kinlee" userId="f747c2f3-254a-4d61-83e3-bc00ccf9dc62" providerId="ADAL" clId="{67EAA316-2273-4014-BA92-D90EC01D8943}" dt="2025-04-08T03:42:40.104" v="7598" actId="1076"/>
          <ac:spMkLst>
            <pc:docMk/>
            <pc:sldMk cId="3040658764" sldId="295"/>
            <ac:spMk id="9" creationId="{48DB9A6A-5727-9E41-A8E4-2E6950DD23A3}"/>
          </ac:spMkLst>
        </pc:spChg>
      </pc:sldChg>
      <pc:sldChg chg="modSp add mod ord">
        <pc:chgData name="Null, Kinlee" userId="f747c2f3-254a-4d61-83e3-bc00ccf9dc62" providerId="ADAL" clId="{67EAA316-2273-4014-BA92-D90EC01D8943}" dt="2025-04-08T03:36:04.568" v="6926" actId="20577"/>
        <pc:sldMkLst>
          <pc:docMk/>
          <pc:sldMk cId="1940024329" sldId="296"/>
        </pc:sldMkLst>
        <pc:spChg chg="mod">
          <ac:chgData name="Null, Kinlee" userId="f747c2f3-254a-4d61-83e3-bc00ccf9dc62" providerId="ADAL" clId="{67EAA316-2273-4014-BA92-D90EC01D8943}" dt="2025-04-08T03:36:04.568" v="6926" actId="20577"/>
          <ac:spMkLst>
            <pc:docMk/>
            <pc:sldMk cId="1940024329" sldId="296"/>
            <ac:spMk id="6" creationId="{578A9CA3-519F-AC41-8DA4-E48C56A13410}"/>
          </ac:spMkLst>
        </pc:spChg>
        <pc:spChg chg="mod">
          <ac:chgData name="Null, Kinlee" userId="f747c2f3-254a-4d61-83e3-bc00ccf9dc62" providerId="ADAL" clId="{67EAA316-2273-4014-BA92-D90EC01D8943}" dt="2025-04-08T03:35:50.899" v="6922" actId="1076"/>
          <ac:spMkLst>
            <pc:docMk/>
            <pc:sldMk cId="1940024329" sldId="296"/>
            <ac:spMk id="7" creationId="{039E1124-BFD7-6E69-1A58-16916DC8A51D}"/>
          </ac:spMkLst>
        </pc:spChg>
        <pc:spChg chg="mod">
          <ac:chgData name="Null, Kinlee" userId="f747c2f3-254a-4d61-83e3-bc00ccf9dc62" providerId="ADAL" clId="{67EAA316-2273-4014-BA92-D90EC01D8943}" dt="2025-04-08T03:35:50.899" v="6922" actId="1076"/>
          <ac:spMkLst>
            <pc:docMk/>
            <pc:sldMk cId="1940024329" sldId="296"/>
            <ac:spMk id="8" creationId="{84421602-5F4B-4A66-ED67-13532F4F9579}"/>
          </ac:spMkLst>
        </pc:spChg>
        <pc:spChg chg="mod">
          <ac:chgData name="Null, Kinlee" userId="f747c2f3-254a-4d61-83e3-bc00ccf9dc62" providerId="ADAL" clId="{67EAA316-2273-4014-BA92-D90EC01D8943}" dt="2025-04-08T03:35:50.899" v="6922" actId="1076"/>
          <ac:spMkLst>
            <pc:docMk/>
            <pc:sldMk cId="1940024329" sldId="296"/>
            <ac:spMk id="9" creationId="{FE550483-8E15-42CA-1BBC-5D67055DE7E5}"/>
          </ac:spMkLst>
        </pc:spChg>
        <pc:spChg chg="mod">
          <ac:chgData name="Null, Kinlee" userId="f747c2f3-254a-4d61-83e3-bc00ccf9dc62" providerId="ADAL" clId="{67EAA316-2273-4014-BA92-D90EC01D8943}" dt="2025-04-08T03:33:42.283" v="6899" actId="20577"/>
          <ac:spMkLst>
            <pc:docMk/>
            <pc:sldMk cId="1940024329" sldId="296"/>
            <ac:spMk id="19" creationId="{B74ABF3B-847E-54E4-20DD-4A7240E953DD}"/>
          </ac:spMkLst>
        </pc:spChg>
      </pc:sldChg>
      <pc:sldChg chg="modSp add mod">
        <pc:chgData name="Null, Kinlee" userId="f747c2f3-254a-4d61-83e3-bc00ccf9dc62" providerId="ADAL" clId="{67EAA316-2273-4014-BA92-D90EC01D8943}" dt="2025-04-08T03:37:49.253" v="7039" actId="555"/>
        <pc:sldMkLst>
          <pc:docMk/>
          <pc:sldMk cId="1091059156" sldId="297"/>
        </pc:sldMkLst>
        <pc:spChg chg="mod">
          <ac:chgData name="Null, Kinlee" userId="f747c2f3-254a-4d61-83e3-bc00ccf9dc62" providerId="ADAL" clId="{67EAA316-2273-4014-BA92-D90EC01D8943}" dt="2025-04-08T03:36:08.472" v="6928" actId="20577"/>
          <ac:spMkLst>
            <pc:docMk/>
            <pc:sldMk cId="1091059156" sldId="297"/>
            <ac:spMk id="6" creationId="{38D7042E-1009-9117-AF00-317455C909E3}"/>
          </ac:spMkLst>
        </pc:spChg>
        <pc:spChg chg="mod">
          <ac:chgData name="Null, Kinlee" userId="f747c2f3-254a-4d61-83e3-bc00ccf9dc62" providerId="ADAL" clId="{67EAA316-2273-4014-BA92-D90EC01D8943}" dt="2025-04-08T03:37:49.253" v="7039" actId="555"/>
          <ac:spMkLst>
            <pc:docMk/>
            <pc:sldMk cId="1091059156" sldId="297"/>
            <ac:spMk id="7" creationId="{8E683270-A7E5-EA50-1BB9-D04F0645D1E6}"/>
          </ac:spMkLst>
        </pc:spChg>
        <pc:spChg chg="mod">
          <ac:chgData name="Null, Kinlee" userId="f747c2f3-254a-4d61-83e3-bc00ccf9dc62" providerId="ADAL" clId="{67EAA316-2273-4014-BA92-D90EC01D8943}" dt="2025-04-08T03:37:49.253" v="7039" actId="555"/>
          <ac:spMkLst>
            <pc:docMk/>
            <pc:sldMk cId="1091059156" sldId="297"/>
            <ac:spMk id="8" creationId="{BB14C89C-B3DC-B4FF-6608-5B65A9D62654}"/>
          </ac:spMkLst>
        </pc:spChg>
        <pc:spChg chg="mod">
          <ac:chgData name="Null, Kinlee" userId="f747c2f3-254a-4d61-83e3-bc00ccf9dc62" providerId="ADAL" clId="{67EAA316-2273-4014-BA92-D90EC01D8943}" dt="2025-04-08T03:37:49.253" v="7039" actId="555"/>
          <ac:spMkLst>
            <pc:docMk/>
            <pc:sldMk cId="1091059156" sldId="297"/>
            <ac:spMk id="9" creationId="{23B1A671-A71F-C821-CB55-75374FC6422A}"/>
          </ac:spMkLst>
        </pc:spChg>
        <pc:spChg chg="mod">
          <ac:chgData name="Null, Kinlee" userId="f747c2f3-254a-4d61-83e3-bc00ccf9dc62" providerId="ADAL" clId="{67EAA316-2273-4014-BA92-D90EC01D8943}" dt="2025-04-08T03:36:34.048" v="7019" actId="20577"/>
          <ac:spMkLst>
            <pc:docMk/>
            <pc:sldMk cId="1091059156" sldId="297"/>
            <ac:spMk id="19" creationId="{BF351893-76B6-BF47-12D1-616029E313C0}"/>
          </ac:spMkLst>
        </pc:spChg>
      </pc:sldChg>
      <pc:sldChg chg="add del">
        <pc:chgData name="Null, Kinlee" userId="f747c2f3-254a-4d61-83e3-bc00ccf9dc62" providerId="ADAL" clId="{67EAA316-2273-4014-BA92-D90EC01D8943}" dt="2025-04-08T02:38:43.097" v="6655" actId="47"/>
        <pc:sldMkLst>
          <pc:docMk/>
          <pc:sldMk cId="1635077608" sldId="298"/>
        </pc:sldMkLst>
      </pc:sldChg>
      <pc:sldChg chg="modSp add mod">
        <pc:chgData name="Null, Kinlee" userId="f747c2f3-254a-4d61-83e3-bc00ccf9dc62" providerId="ADAL" clId="{67EAA316-2273-4014-BA92-D90EC01D8943}" dt="2025-04-08T03:38:52.093" v="7157" actId="1076"/>
        <pc:sldMkLst>
          <pc:docMk/>
          <pc:sldMk cId="2040759911" sldId="298"/>
        </pc:sldMkLst>
        <pc:spChg chg="mod">
          <ac:chgData name="Null, Kinlee" userId="f747c2f3-254a-4d61-83e3-bc00ccf9dc62" providerId="ADAL" clId="{67EAA316-2273-4014-BA92-D90EC01D8943}" dt="2025-04-08T02:39:01.831" v="6663" actId="20577"/>
          <ac:spMkLst>
            <pc:docMk/>
            <pc:sldMk cId="2040759911" sldId="298"/>
            <ac:spMk id="6" creationId="{D2BA3B3F-E4A0-F94B-6EF1-27AEE0C35BAA}"/>
          </ac:spMkLst>
        </pc:spChg>
        <pc:spChg chg="mod">
          <ac:chgData name="Null, Kinlee" userId="f747c2f3-254a-4d61-83e3-bc00ccf9dc62" providerId="ADAL" clId="{67EAA316-2273-4014-BA92-D90EC01D8943}" dt="2025-04-08T03:38:35.463" v="7153" actId="1076"/>
          <ac:spMkLst>
            <pc:docMk/>
            <pc:sldMk cId="2040759911" sldId="298"/>
            <ac:spMk id="7" creationId="{4DBB3F05-5168-D88C-C593-64739E1FF542}"/>
          </ac:spMkLst>
        </pc:spChg>
        <pc:spChg chg="mod">
          <ac:chgData name="Null, Kinlee" userId="f747c2f3-254a-4d61-83e3-bc00ccf9dc62" providerId="ADAL" clId="{67EAA316-2273-4014-BA92-D90EC01D8943}" dt="2025-04-08T03:38:44.452" v="7155" actId="1076"/>
          <ac:spMkLst>
            <pc:docMk/>
            <pc:sldMk cId="2040759911" sldId="298"/>
            <ac:spMk id="8" creationId="{FA117053-9A74-EB78-F98B-68EF9E912731}"/>
          </ac:spMkLst>
        </pc:spChg>
        <pc:spChg chg="mod">
          <ac:chgData name="Null, Kinlee" userId="f747c2f3-254a-4d61-83e3-bc00ccf9dc62" providerId="ADAL" clId="{67EAA316-2273-4014-BA92-D90EC01D8943}" dt="2025-04-08T03:38:52.093" v="7157" actId="1076"/>
          <ac:spMkLst>
            <pc:docMk/>
            <pc:sldMk cId="2040759911" sldId="298"/>
            <ac:spMk id="9" creationId="{1A6689C9-8B5C-57C3-0AB7-AED8D825CA92}"/>
          </ac:spMkLst>
        </pc:spChg>
        <pc:spChg chg="mod">
          <ac:chgData name="Null, Kinlee" userId="f747c2f3-254a-4d61-83e3-bc00ccf9dc62" providerId="ADAL" clId="{67EAA316-2273-4014-BA92-D90EC01D8943}" dt="2025-04-08T03:38:11.432" v="7114" actId="20577"/>
          <ac:spMkLst>
            <pc:docMk/>
            <pc:sldMk cId="2040759911" sldId="298"/>
            <ac:spMk id="19" creationId="{C780FA42-251F-C738-39A6-91C3317A3412}"/>
          </ac:spMkLst>
        </pc:spChg>
      </pc:sldChg>
      <pc:sldChg chg="add del">
        <pc:chgData name="Null, Kinlee" userId="f747c2f3-254a-4d61-83e3-bc00ccf9dc62" providerId="ADAL" clId="{67EAA316-2273-4014-BA92-D90EC01D8943}" dt="2025-04-08T02:38:45.234" v="6656" actId="47"/>
        <pc:sldMkLst>
          <pc:docMk/>
          <pc:sldMk cId="1351368811" sldId="299"/>
        </pc:sldMkLst>
      </pc:sldChg>
      <pc:sldChg chg="modSp add mod">
        <pc:chgData name="Null, Kinlee" userId="f747c2f3-254a-4d61-83e3-bc00ccf9dc62" providerId="ADAL" clId="{67EAA316-2273-4014-BA92-D90EC01D8943}" dt="2025-04-08T03:39:56.943" v="7256" actId="1076"/>
        <pc:sldMkLst>
          <pc:docMk/>
          <pc:sldMk cId="2971369300" sldId="299"/>
        </pc:sldMkLst>
        <pc:spChg chg="mod">
          <ac:chgData name="Null, Kinlee" userId="f747c2f3-254a-4d61-83e3-bc00ccf9dc62" providerId="ADAL" clId="{67EAA316-2273-4014-BA92-D90EC01D8943}" dt="2025-04-08T02:39:06.332" v="6665" actId="20577"/>
          <ac:spMkLst>
            <pc:docMk/>
            <pc:sldMk cId="2971369300" sldId="299"/>
            <ac:spMk id="6" creationId="{C5883BD9-7D8A-9F46-5DCF-2B9B25158E2C}"/>
          </ac:spMkLst>
        </pc:spChg>
        <pc:spChg chg="mod">
          <ac:chgData name="Null, Kinlee" userId="f747c2f3-254a-4d61-83e3-bc00ccf9dc62" providerId="ADAL" clId="{67EAA316-2273-4014-BA92-D90EC01D8943}" dt="2025-04-08T03:39:56.943" v="7256" actId="1076"/>
          <ac:spMkLst>
            <pc:docMk/>
            <pc:sldMk cId="2971369300" sldId="299"/>
            <ac:spMk id="7" creationId="{23052752-2186-FE25-37C1-636B33E4AFAC}"/>
          </ac:spMkLst>
        </pc:spChg>
        <pc:spChg chg="mod">
          <ac:chgData name="Null, Kinlee" userId="f747c2f3-254a-4d61-83e3-bc00ccf9dc62" providerId="ADAL" clId="{67EAA316-2273-4014-BA92-D90EC01D8943}" dt="2025-04-08T03:39:48.564" v="7255" actId="1076"/>
          <ac:spMkLst>
            <pc:docMk/>
            <pc:sldMk cId="2971369300" sldId="299"/>
            <ac:spMk id="8" creationId="{B7D6174D-8E9C-762C-610C-866A3923CB13}"/>
          </ac:spMkLst>
        </pc:spChg>
        <pc:spChg chg="mod">
          <ac:chgData name="Null, Kinlee" userId="f747c2f3-254a-4d61-83e3-bc00ccf9dc62" providerId="ADAL" clId="{67EAA316-2273-4014-BA92-D90EC01D8943}" dt="2025-04-08T03:39:37.060" v="7254" actId="14100"/>
          <ac:spMkLst>
            <pc:docMk/>
            <pc:sldMk cId="2971369300" sldId="299"/>
            <ac:spMk id="9" creationId="{FA9B68AB-007F-F207-865D-017F66F56834}"/>
          </ac:spMkLst>
        </pc:spChg>
        <pc:spChg chg="mod">
          <ac:chgData name="Null, Kinlee" userId="f747c2f3-254a-4d61-83e3-bc00ccf9dc62" providerId="ADAL" clId="{67EAA316-2273-4014-BA92-D90EC01D8943}" dt="2025-04-08T03:39:15.812" v="7206" actId="20577"/>
          <ac:spMkLst>
            <pc:docMk/>
            <pc:sldMk cId="2971369300" sldId="299"/>
            <ac:spMk id="19" creationId="{835AD8F4-6523-0536-4132-2E8487351C66}"/>
          </ac:spMkLst>
        </pc:spChg>
      </pc:sldChg>
      <pc:sldChg chg="add del">
        <pc:chgData name="Null, Kinlee" userId="f747c2f3-254a-4d61-83e3-bc00ccf9dc62" providerId="ADAL" clId="{67EAA316-2273-4014-BA92-D90EC01D8943}" dt="2025-04-08T02:38:46.620" v="6657" actId="47"/>
        <pc:sldMkLst>
          <pc:docMk/>
          <pc:sldMk cId="2003464271" sldId="300"/>
        </pc:sldMkLst>
      </pc:sldChg>
      <pc:sldChg chg="modSp add mod">
        <pc:chgData name="Null, Kinlee" userId="f747c2f3-254a-4d61-83e3-bc00ccf9dc62" providerId="ADAL" clId="{67EAA316-2273-4014-BA92-D90EC01D8943}" dt="2025-04-08T03:40:50.250" v="7354" actId="555"/>
        <pc:sldMkLst>
          <pc:docMk/>
          <pc:sldMk cId="4272886807" sldId="300"/>
        </pc:sldMkLst>
        <pc:spChg chg="mod">
          <ac:chgData name="Null, Kinlee" userId="f747c2f3-254a-4d61-83e3-bc00ccf9dc62" providerId="ADAL" clId="{67EAA316-2273-4014-BA92-D90EC01D8943}" dt="2025-04-08T02:39:12.389" v="6667" actId="20577"/>
          <ac:spMkLst>
            <pc:docMk/>
            <pc:sldMk cId="4272886807" sldId="300"/>
            <ac:spMk id="6" creationId="{D4C754D6-338D-2DF3-5BE1-AAB770AA1061}"/>
          </ac:spMkLst>
        </pc:spChg>
        <pc:spChg chg="mod">
          <ac:chgData name="Null, Kinlee" userId="f747c2f3-254a-4d61-83e3-bc00ccf9dc62" providerId="ADAL" clId="{67EAA316-2273-4014-BA92-D90EC01D8943}" dt="2025-04-08T03:40:50.250" v="7354" actId="555"/>
          <ac:spMkLst>
            <pc:docMk/>
            <pc:sldMk cId="4272886807" sldId="300"/>
            <ac:spMk id="7" creationId="{E8ED9540-5424-4774-2782-83BEB2C6D292}"/>
          </ac:spMkLst>
        </pc:spChg>
        <pc:spChg chg="mod">
          <ac:chgData name="Null, Kinlee" userId="f747c2f3-254a-4d61-83e3-bc00ccf9dc62" providerId="ADAL" clId="{67EAA316-2273-4014-BA92-D90EC01D8943}" dt="2025-04-08T03:40:50.250" v="7354" actId="555"/>
          <ac:spMkLst>
            <pc:docMk/>
            <pc:sldMk cId="4272886807" sldId="300"/>
            <ac:spMk id="8" creationId="{2D6401B2-575C-EDCB-0A09-8C69DFA5708F}"/>
          </ac:spMkLst>
        </pc:spChg>
        <pc:spChg chg="mod">
          <ac:chgData name="Null, Kinlee" userId="f747c2f3-254a-4d61-83e3-bc00ccf9dc62" providerId="ADAL" clId="{67EAA316-2273-4014-BA92-D90EC01D8943}" dt="2025-04-08T03:40:50.250" v="7354" actId="555"/>
          <ac:spMkLst>
            <pc:docMk/>
            <pc:sldMk cId="4272886807" sldId="300"/>
            <ac:spMk id="9" creationId="{4F475625-7B51-E59D-C350-2EBE812E3813}"/>
          </ac:spMkLst>
        </pc:spChg>
        <pc:spChg chg="mod">
          <ac:chgData name="Null, Kinlee" userId="f747c2f3-254a-4d61-83e3-bc00ccf9dc62" providerId="ADAL" clId="{67EAA316-2273-4014-BA92-D90EC01D8943}" dt="2025-04-08T03:40:20.732" v="7335" actId="20577"/>
          <ac:spMkLst>
            <pc:docMk/>
            <pc:sldMk cId="4272886807" sldId="300"/>
            <ac:spMk id="19" creationId="{0A8E6D40-790C-80DC-B9CD-D770D8579B30}"/>
          </ac:spMkLst>
        </pc:spChg>
      </pc:sldChg>
      <pc:sldChg chg="modSp add mod">
        <pc:chgData name="Null, Kinlee" userId="f747c2f3-254a-4d61-83e3-bc00ccf9dc62" providerId="ADAL" clId="{67EAA316-2273-4014-BA92-D90EC01D8943}" dt="2025-04-08T03:44:26.288" v="7789" actId="1076"/>
        <pc:sldMkLst>
          <pc:docMk/>
          <pc:sldMk cId="4093365622" sldId="301"/>
        </pc:sldMkLst>
        <pc:spChg chg="mod">
          <ac:chgData name="Null, Kinlee" userId="f747c2f3-254a-4d61-83e3-bc00ccf9dc62" providerId="ADAL" clId="{67EAA316-2273-4014-BA92-D90EC01D8943}" dt="2025-04-08T02:39:19.836" v="6669" actId="20577"/>
          <ac:spMkLst>
            <pc:docMk/>
            <pc:sldMk cId="4093365622" sldId="301"/>
            <ac:spMk id="4" creationId="{41FB8E1E-28C9-A15F-BAF1-77AEEA8F3BF1}"/>
          </ac:spMkLst>
        </pc:spChg>
        <pc:spChg chg="mod">
          <ac:chgData name="Null, Kinlee" userId="f747c2f3-254a-4d61-83e3-bc00ccf9dc62" providerId="ADAL" clId="{67EAA316-2273-4014-BA92-D90EC01D8943}" dt="2025-04-08T03:44:26.288" v="7789" actId="1076"/>
          <ac:spMkLst>
            <pc:docMk/>
            <pc:sldMk cId="4093365622" sldId="301"/>
            <ac:spMk id="5" creationId="{90040F71-4BA3-7E06-EE17-A0502A670691}"/>
          </ac:spMkLst>
        </pc:spChg>
        <pc:spChg chg="mod">
          <ac:chgData name="Null, Kinlee" userId="f747c2f3-254a-4d61-83e3-bc00ccf9dc62" providerId="ADAL" clId="{67EAA316-2273-4014-BA92-D90EC01D8943}" dt="2025-04-08T02:39:22.921" v="6671" actId="20577"/>
          <ac:spMkLst>
            <pc:docMk/>
            <pc:sldMk cId="4093365622" sldId="301"/>
            <ac:spMk id="6" creationId="{DA52ACE7-CF98-BFD2-5D2A-728C53A56834}"/>
          </ac:spMkLst>
        </pc:spChg>
        <pc:spChg chg="mod">
          <ac:chgData name="Null, Kinlee" userId="f747c2f3-254a-4d61-83e3-bc00ccf9dc62" providerId="ADAL" clId="{67EAA316-2273-4014-BA92-D90EC01D8943}" dt="2025-04-08T03:44:20.926" v="7788" actId="1076"/>
          <ac:spMkLst>
            <pc:docMk/>
            <pc:sldMk cId="4093365622" sldId="301"/>
            <ac:spMk id="7" creationId="{BFCB6FBC-3AA6-26C6-F938-A3012A86C0A6}"/>
          </ac:spMkLst>
        </pc:spChg>
        <pc:spChg chg="mod">
          <ac:chgData name="Null, Kinlee" userId="f747c2f3-254a-4d61-83e3-bc00ccf9dc62" providerId="ADAL" clId="{67EAA316-2273-4014-BA92-D90EC01D8943}" dt="2025-04-08T02:39:25.136" v="6673" actId="20577"/>
          <ac:spMkLst>
            <pc:docMk/>
            <pc:sldMk cId="4093365622" sldId="301"/>
            <ac:spMk id="8" creationId="{DB17B374-5C2C-CEA4-F9BE-84C1837B9C20}"/>
          </ac:spMkLst>
        </pc:spChg>
        <pc:spChg chg="mod">
          <ac:chgData name="Null, Kinlee" userId="f747c2f3-254a-4d61-83e3-bc00ccf9dc62" providerId="ADAL" clId="{67EAA316-2273-4014-BA92-D90EC01D8943}" dt="2025-04-08T03:44:13.446" v="7787" actId="1076"/>
          <ac:spMkLst>
            <pc:docMk/>
            <pc:sldMk cId="4093365622" sldId="301"/>
            <ac:spMk id="9" creationId="{A3C0E561-BF72-C92B-7E54-EE713206A2B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sv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118604" y="2665193"/>
            <a:ext cx="16158420" cy="5474191"/>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Process &amp; </a:t>
            </a:r>
          </a:p>
          <a:p>
            <a:pPr algn="ctr">
              <a:lnSpc>
                <a:spcPts val="13957"/>
              </a:lnSpc>
            </a:pPr>
            <a:r>
              <a:rPr lang="en-US" sz="13957" spc="111" dirty="0">
                <a:solidFill>
                  <a:srgbClr val="FFFFFF"/>
                </a:solidFill>
                <a:latin typeface="Cabin Sketch"/>
                <a:ea typeface="Cabin Sketch"/>
                <a:cs typeface="Cabin Sketch"/>
                <a:sym typeface="Cabin Sketch"/>
              </a:rPr>
              <a:t>Service Management</a:t>
            </a:r>
          </a:p>
        </p:txBody>
      </p:sp>
      <p:sp>
        <p:nvSpPr>
          <p:cNvPr id="7" name="Freeform 7"/>
          <p:cNvSpPr/>
          <p:nvPr/>
        </p:nvSpPr>
        <p:spPr>
          <a:xfrm>
            <a:off x="167218" y="6698591"/>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508836" y="376756"/>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AAB0D-0436-2A67-D1AD-7FCE601EB7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B04D20-42AA-605B-CF69-E50678E7FA1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337EA48F-E84E-F70A-D1A9-0110A1A11863}"/>
              </a:ext>
            </a:extLst>
          </p:cNvPr>
          <p:cNvSpPr txBox="1"/>
          <p:nvPr/>
        </p:nvSpPr>
        <p:spPr>
          <a:xfrm>
            <a:off x="1028700" y="1487296"/>
            <a:ext cx="13677900" cy="2891817"/>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Scheduled Processes (Windows)</a:t>
            </a:r>
          </a:p>
        </p:txBody>
      </p:sp>
      <p:sp>
        <p:nvSpPr>
          <p:cNvPr id="6" name="TextBox 6">
            <a:extLst>
              <a:ext uri="{FF2B5EF4-FFF2-40B4-BE49-F238E27FC236}">
                <a16:creationId xmlns:a16="http://schemas.microsoft.com/office/drawing/2014/main" id="{83C45ABC-ED34-B224-C262-CB18FB854DC8}"/>
              </a:ext>
            </a:extLst>
          </p:cNvPr>
          <p:cNvSpPr txBox="1"/>
          <p:nvPr/>
        </p:nvSpPr>
        <p:spPr>
          <a:xfrm>
            <a:off x="1028700" y="4842735"/>
            <a:ext cx="8494538" cy="4102726"/>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There are also many options for monitoring scheduled processes in Windows. You can use the Autorun and Process Monitor applications from Windows </a:t>
            </a:r>
            <a:r>
              <a:rPr lang="en-US" sz="3299" dirty="0" err="1">
                <a:solidFill>
                  <a:srgbClr val="FFFFFF"/>
                </a:solidFill>
                <a:latin typeface="Caveat Brush"/>
                <a:ea typeface="Caveat Brush"/>
                <a:cs typeface="Caveat Brush"/>
                <a:sym typeface="Caveat Brush"/>
              </a:rPr>
              <a:t>Sysinternal</a:t>
            </a:r>
            <a:r>
              <a:rPr lang="en-US" sz="3299" dirty="0">
                <a:solidFill>
                  <a:srgbClr val="FFFFFF"/>
                </a:solidFill>
                <a:latin typeface="Caveat Brush"/>
                <a:ea typeface="Caveat Brush"/>
                <a:cs typeface="Caveat Brush"/>
                <a:sym typeface="Caveat Brush"/>
              </a:rPr>
              <a:t>. You can also use the Task Scheduler application. Expand the Task Scheduler Library folder on the left side, and everything in that is a scheduled process! You can also use Registry Keys  to view your scheduled processes</a:t>
            </a:r>
          </a:p>
        </p:txBody>
      </p:sp>
      <p:pic>
        <p:nvPicPr>
          <p:cNvPr id="8" name="Picture 7">
            <a:extLst>
              <a:ext uri="{FF2B5EF4-FFF2-40B4-BE49-F238E27FC236}">
                <a16:creationId xmlns:a16="http://schemas.microsoft.com/office/drawing/2014/main" id="{C09C9F47-39DF-F0F7-C7C1-66FE03CB41E0}"/>
              </a:ext>
            </a:extLst>
          </p:cNvPr>
          <p:cNvPicPr>
            <a:picLocks noChangeAspect="1"/>
          </p:cNvPicPr>
          <p:nvPr/>
        </p:nvPicPr>
        <p:blipFill>
          <a:blip r:embed="rId3"/>
          <a:stretch>
            <a:fillRect/>
          </a:stretch>
        </p:blipFill>
        <p:spPr>
          <a:xfrm>
            <a:off x="9893471" y="3638526"/>
            <a:ext cx="8024296" cy="5770558"/>
          </a:xfrm>
          <a:prstGeom prst="rect">
            <a:avLst/>
          </a:prstGeom>
        </p:spPr>
      </p:pic>
      <p:sp>
        <p:nvSpPr>
          <p:cNvPr id="9" name="Rectangle 8">
            <a:extLst>
              <a:ext uri="{FF2B5EF4-FFF2-40B4-BE49-F238E27FC236}">
                <a16:creationId xmlns:a16="http://schemas.microsoft.com/office/drawing/2014/main" id="{8EA3EA72-F486-C1E9-3854-343251D9495D}"/>
              </a:ext>
            </a:extLst>
          </p:cNvPr>
          <p:cNvSpPr/>
          <p:nvPr/>
        </p:nvSpPr>
        <p:spPr>
          <a:xfrm>
            <a:off x="9893471" y="4686300"/>
            <a:ext cx="1917529" cy="15240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172223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3A348-6F90-8DE7-90C5-6CBA8B9D70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10227C-5F36-BF05-1F06-40A3ABD7E2A7}"/>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A6764830-A845-4B5B-E552-7DBFD6C84EDD}"/>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56A4175F-B6B0-0D90-6891-6F71DB998E3A}"/>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9FF91BD4-2A53-8E69-CC45-7D15819F7989}"/>
              </a:ext>
            </a:extLst>
          </p:cNvPr>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Terminating Processes</a:t>
            </a:r>
          </a:p>
        </p:txBody>
      </p:sp>
      <p:sp>
        <p:nvSpPr>
          <p:cNvPr id="7" name="Freeform 7">
            <a:extLst>
              <a:ext uri="{FF2B5EF4-FFF2-40B4-BE49-F238E27FC236}">
                <a16:creationId xmlns:a16="http://schemas.microsoft.com/office/drawing/2014/main" id="{81D5ACB6-0BD6-102E-5896-B8F2489FD233}"/>
              </a:ext>
            </a:extLst>
          </p:cNvPr>
          <p:cNvSpPr/>
          <p:nvPr/>
        </p:nvSpPr>
        <p:spPr>
          <a:xfrm>
            <a:off x="29110"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6E4DDB12-7BD1-5EB6-DA50-E6361C918E4A}"/>
              </a:ext>
            </a:extLst>
          </p:cNvPr>
          <p:cNvSpPr/>
          <p:nvPr/>
        </p:nvSpPr>
        <p:spPr>
          <a:xfrm>
            <a:off x="14380543" y="40152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A33E96EB-F75D-FA85-8C0C-8836ABC12C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4159627864"/>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F78F-38C5-0903-E830-5C66696E0A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DFE00A-5F16-79A1-9FCD-E371CC8D148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BA008F7C-3D60-4322-5431-195F22B91AFE}"/>
              </a:ext>
            </a:extLst>
          </p:cNvPr>
          <p:cNvSpPr txBox="1"/>
          <p:nvPr/>
        </p:nvSpPr>
        <p:spPr>
          <a:xfrm>
            <a:off x="1028700" y="841040"/>
            <a:ext cx="13525500" cy="2891817"/>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Running Processes (Windows)</a:t>
            </a:r>
          </a:p>
        </p:txBody>
      </p:sp>
      <p:sp>
        <p:nvSpPr>
          <p:cNvPr id="6" name="TextBox 6">
            <a:extLst>
              <a:ext uri="{FF2B5EF4-FFF2-40B4-BE49-F238E27FC236}">
                <a16:creationId xmlns:a16="http://schemas.microsoft.com/office/drawing/2014/main" id="{E015280C-3584-CEB5-0057-28A8368E1223}"/>
              </a:ext>
            </a:extLst>
          </p:cNvPr>
          <p:cNvSpPr txBox="1"/>
          <p:nvPr/>
        </p:nvSpPr>
        <p:spPr>
          <a:xfrm>
            <a:off x="1028700" y="4207828"/>
            <a:ext cx="6591300" cy="4692631"/>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There are several ways to terminate processes on Windows. As mentioned in monitoring processes, the Task Manager and Process Explorer can also be used to terminate processes. There are also two commands that you can use in PowerShell and one command you can use in Command Prompt.</a:t>
            </a:r>
          </a:p>
        </p:txBody>
      </p:sp>
      <p:pic>
        <p:nvPicPr>
          <p:cNvPr id="8" name="Picture 7">
            <a:extLst>
              <a:ext uri="{FF2B5EF4-FFF2-40B4-BE49-F238E27FC236}">
                <a16:creationId xmlns:a16="http://schemas.microsoft.com/office/drawing/2014/main" id="{E20734A9-7FE6-1F15-0797-A5E19ADD5985}"/>
              </a:ext>
            </a:extLst>
          </p:cNvPr>
          <p:cNvPicPr>
            <a:picLocks noChangeAspect="1"/>
          </p:cNvPicPr>
          <p:nvPr/>
        </p:nvPicPr>
        <p:blipFill>
          <a:blip r:embed="rId3"/>
          <a:srcRect t="1" b="11945"/>
          <a:stretch/>
        </p:blipFill>
        <p:spPr>
          <a:xfrm>
            <a:off x="8006811" y="2422110"/>
            <a:ext cx="7644384" cy="3571436"/>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DA424370-2C55-C4F1-E4CE-D00E85D1B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811" y="6267724"/>
            <a:ext cx="7647214" cy="3836116"/>
          </a:xfrm>
          <a:prstGeom prst="rect">
            <a:avLst/>
          </a:prstGeom>
        </p:spPr>
      </p:pic>
      <p:sp>
        <p:nvSpPr>
          <p:cNvPr id="11" name="TextBox 6">
            <a:extLst>
              <a:ext uri="{FF2B5EF4-FFF2-40B4-BE49-F238E27FC236}">
                <a16:creationId xmlns:a16="http://schemas.microsoft.com/office/drawing/2014/main" id="{39A16BA3-1261-6BDA-7904-74B840757EB8}"/>
              </a:ext>
            </a:extLst>
          </p:cNvPr>
          <p:cNvSpPr txBox="1"/>
          <p:nvPr/>
        </p:nvSpPr>
        <p:spPr>
          <a:xfrm>
            <a:off x="15955056" y="2746370"/>
            <a:ext cx="1920961" cy="2922916"/>
          </a:xfrm>
          <a:prstGeom prst="rect">
            <a:avLst/>
          </a:prstGeom>
        </p:spPr>
        <p:txBody>
          <a:bodyPr wrap="square" lIns="0" tIns="0" rIns="0" bIns="0" rtlCol="0" anchor="t">
            <a:spAutoFit/>
          </a:bodyPr>
          <a:lstStyle/>
          <a:p>
            <a:pPr algn="just">
              <a:lnSpc>
                <a:spcPts val="4619"/>
              </a:lnSpc>
            </a:pPr>
            <a:r>
              <a:rPr lang="en-US" sz="2800" dirty="0">
                <a:solidFill>
                  <a:srgbClr val="FFFFFF"/>
                </a:solidFill>
                <a:latin typeface="Caveat Brush"/>
                <a:ea typeface="Caveat Brush"/>
                <a:cs typeface="Caveat Brush"/>
                <a:sym typeface="Caveat Brush"/>
              </a:rPr>
              <a:t>Task Manager: click on a task and hit the End Task button in the top right</a:t>
            </a:r>
          </a:p>
        </p:txBody>
      </p:sp>
      <p:sp>
        <p:nvSpPr>
          <p:cNvPr id="12" name="TextBox 6">
            <a:extLst>
              <a:ext uri="{FF2B5EF4-FFF2-40B4-BE49-F238E27FC236}">
                <a16:creationId xmlns:a16="http://schemas.microsoft.com/office/drawing/2014/main" id="{CA028CAA-6F8E-FD39-59EE-99C5FD80EE0C}"/>
              </a:ext>
            </a:extLst>
          </p:cNvPr>
          <p:cNvSpPr txBox="1"/>
          <p:nvPr/>
        </p:nvSpPr>
        <p:spPr>
          <a:xfrm>
            <a:off x="15849600" y="6724324"/>
            <a:ext cx="2133600" cy="2904641"/>
          </a:xfrm>
          <a:prstGeom prst="rect">
            <a:avLst/>
          </a:prstGeom>
        </p:spPr>
        <p:txBody>
          <a:bodyPr wrap="square" lIns="0" tIns="0" rIns="0" bIns="0" rtlCol="0" anchor="t">
            <a:spAutoFit/>
          </a:bodyPr>
          <a:lstStyle/>
          <a:p>
            <a:pPr algn="ctr">
              <a:lnSpc>
                <a:spcPts val="4619"/>
              </a:lnSpc>
            </a:pPr>
            <a:r>
              <a:rPr lang="en-US" sz="2800" dirty="0">
                <a:solidFill>
                  <a:srgbClr val="FFFFFF"/>
                </a:solidFill>
                <a:latin typeface="Caveat Brush"/>
                <a:ea typeface="Caveat Brush"/>
                <a:cs typeface="Caveat Brush"/>
                <a:sym typeface="Caveat Brush"/>
              </a:rPr>
              <a:t>Process Explorer: right-click a process and select Kill Process</a:t>
            </a:r>
          </a:p>
        </p:txBody>
      </p:sp>
      <p:sp>
        <p:nvSpPr>
          <p:cNvPr id="3" name="Rectangle 2">
            <a:extLst>
              <a:ext uri="{FF2B5EF4-FFF2-40B4-BE49-F238E27FC236}">
                <a16:creationId xmlns:a16="http://schemas.microsoft.com/office/drawing/2014/main" id="{50201C9A-0973-5166-BF70-460B0A326973}"/>
              </a:ext>
            </a:extLst>
          </p:cNvPr>
          <p:cNvSpPr/>
          <p:nvPr/>
        </p:nvSpPr>
        <p:spPr>
          <a:xfrm>
            <a:off x="14325600" y="2628900"/>
            <a:ext cx="457200" cy="304800"/>
          </a:xfrm>
          <a:prstGeom prst="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26054131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514BF-79E2-A807-578F-7EFCE4B4C4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88470D-C74A-11CB-F53D-0002C634E01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23A18D34-F77A-7A9D-1AEE-E26D5426B984}"/>
              </a:ext>
            </a:extLst>
          </p:cNvPr>
          <p:cNvSpPr txBox="1"/>
          <p:nvPr/>
        </p:nvSpPr>
        <p:spPr>
          <a:xfrm>
            <a:off x="1028700" y="841040"/>
            <a:ext cx="13373100" cy="2891817"/>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Running Processes (Windows)</a:t>
            </a:r>
          </a:p>
        </p:txBody>
      </p:sp>
      <p:sp>
        <p:nvSpPr>
          <p:cNvPr id="6" name="TextBox 6">
            <a:extLst>
              <a:ext uri="{FF2B5EF4-FFF2-40B4-BE49-F238E27FC236}">
                <a16:creationId xmlns:a16="http://schemas.microsoft.com/office/drawing/2014/main" id="{AB93372C-6330-2CD5-7B2C-CD92A4C9A23B}"/>
              </a:ext>
            </a:extLst>
          </p:cNvPr>
          <p:cNvSpPr txBox="1"/>
          <p:nvPr/>
        </p:nvSpPr>
        <p:spPr>
          <a:xfrm>
            <a:off x="685800" y="3948786"/>
            <a:ext cx="8121716" cy="5869620"/>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The two PowerShell commands are: </a:t>
            </a:r>
          </a:p>
          <a:p>
            <a:pPr marL="342900" indent="-342900" algn="just">
              <a:lnSpc>
                <a:spcPts val="4619"/>
              </a:lnSpc>
              <a:buFont typeface="Arial" panose="020B0604020202020204" pitchFamily="34" charset="0"/>
              <a:buChar char="•"/>
            </a:pPr>
            <a:r>
              <a:rPr lang="en-US" sz="2500" dirty="0">
                <a:solidFill>
                  <a:schemeClr val="accent1"/>
                </a:solidFill>
                <a:latin typeface="Consolas"/>
                <a:ea typeface="Caveat Brush"/>
                <a:cs typeface="Caveat Brush"/>
                <a:sym typeface="Caveat Brush"/>
              </a:rPr>
              <a:t>stop-process</a:t>
            </a:r>
            <a:r>
              <a:rPr lang="en-US" sz="2500" dirty="0">
                <a:solidFill>
                  <a:srgbClr val="FFFFFF"/>
                </a:solidFill>
                <a:latin typeface="Consolas"/>
                <a:ea typeface="Caveat Brush"/>
                <a:cs typeface="Caveat Brush"/>
                <a:sym typeface="Caveat Brush"/>
              </a:rPr>
              <a:t>: </a:t>
            </a:r>
            <a:r>
              <a:rPr lang="en-US" sz="3300" dirty="0">
                <a:solidFill>
                  <a:srgbClr val="FFFFFF"/>
                </a:solidFill>
                <a:latin typeface="Caveat Brush"/>
                <a:ea typeface="Caveat Brush"/>
                <a:cs typeface="Caveat Brush"/>
                <a:sym typeface="Caveat Brush"/>
              </a:rPr>
              <a:t>forces process to stop flag</a:t>
            </a:r>
            <a:endParaRPr lang="en-US" sz="3300" dirty="0">
              <a:solidFill>
                <a:srgbClr val="FFFFFF"/>
              </a:solidFill>
              <a:latin typeface="Caveat Brush"/>
              <a:ea typeface="Caveat Brush"/>
              <a:cs typeface="Caveat Brush"/>
            </a:endParaRPr>
          </a:p>
          <a:p>
            <a:pPr marL="800100" lvl="1" indent="-342900" algn="just">
              <a:lnSpc>
                <a:spcPts val="4619"/>
              </a:lnSpc>
              <a:buFont typeface="Arial" panose="020B0604020202020204" pitchFamily="34" charset="0"/>
              <a:buChar char="•"/>
            </a:pPr>
            <a:r>
              <a:rPr lang="en-US" sz="3300" dirty="0">
                <a:solidFill>
                  <a:srgbClr val="FFFFFF"/>
                </a:solidFill>
                <a:latin typeface="Caveat Brush" pitchFamily="2" charset="0"/>
                <a:ea typeface="Caveat Brush"/>
                <a:cs typeface="Caveat Brush"/>
                <a:sym typeface="Caveat Brush"/>
              </a:rPr>
              <a:t>Command format: </a:t>
            </a:r>
          </a:p>
          <a:p>
            <a:pPr lvl="1" algn="just">
              <a:lnSpc>
                <a:spcPts val="4619"/>
              </a:lnSpc>
            </a:pPr>
            <a:r>
              <a:rPr lang="en-US" sz="3300" dirty="0">
                <a:solidFill>
                  <a:srgbClr val="FFFFFF"/>
                </a:solidFill>
                <a:latin typeface="Caveat Brush"/>
                <a:ea typeface="Caveat Brush"/>
                <a:cs typeface="Caveat Brush"/>
                <a:sym typeface="Caveat Brush"/>
              </a:rPr>
              <a:t>	</a:t>
            </a:r>
            <a:r>
              <a:rPr lang="en-US" sz="2500" dirty="0">
                <a:solidFill>
                  <a:schemeClr val="accent1"/>
                </a:solidFill>
                <a:latin typeface="Consolas"/>
                <a:ea typeface="Caveat Brush"/>
                <a:cs typeface="Caveat Brush"/>
                <a:sym typeface="Caveat Brush"/>
              </a:rPr>
              <a:t>stop-process –Name &lt;</a:t>
            </a:r>
            <a:r>
              <a:rPr lang="en-US" sz="2500" err="1">
                <a:solidFill>
                  <a:schemeClr val="accent1"/>
                </a:solidFill>
                <a:latin typeface="Consolas"/>
                <a:ea typeface="Caveat Brush"/>
                <a:cs typeface="Caveat Brush"/>
                <a:sym typeface="Caveat Brush"/>
              </a:rPr>
              <a:t>ProcessName</a:t>
            </a:r>
            <a:r>
              <a:rPr lang="en-US" sz="2500" dirty="0">
                <a:solidFill>
                  <a:schemeClr val="accent1"/>
                </a:solidFill>
                <a:latin typeface="Consolas"/>
                <a:ea typeface="Caveat Brush"/>
                <a:cs typeface="Caveat Brush"/>
                <a:sym typeface="Caveat Brush"/>
              </a:rPr>
              <a:t>&gt; -Force</a:t>
            </a:r>
            <a:endParaRPr lang="en-US" sz="3300" dirty="0">
              <a:solidFill>
                <a:schemeClr val="accent1"/>
              </a:solidFill>
              <a:latin typeface="Consolas"/>
              <a:ea typeface="Caveat Brush"/>
              <a:cs typeface="Caveat Brush"/>
              <a:sym typeface="Caveat Brush"/>
            </a:endParaRPr>
          </a:p>
          <a:p>
            <a:pPr marL="342900" indent="-342900" algn="just">
              <a:lnSpc>
                <a:spcPts val="4619"/>
              </a:lnSpc>
              <a:buFont typeface="Arial" panose="020B0604020202020204" pitchFamily="34" charset="0"/>
              <a:buChar char="•"/>
            </a:pPr>
            <a:r>
              <a:rPr lang="en-US" sz="2500" dirty="0">
                <a:solidFill>
                  <a:schemeClr val="accent1"/>
                </a:solidFill>
                <a:latin typeface="Consolas"/>
                <a:ea typeface="Caveat Brush"/>
                <a:cs typeface="Caveat Brush"/>
                <a:sym typeface="Caveat Brush"/>
              </a:rPr>
              <a:t>stop-service</a:t>
            </a:r>
            <a:r>
              <a:rPr lang="en-US" sz="3300" dirty="0">
                <a:solidFill>
                  <a:srgbClr val="FFFFFF"/>
                </a:solidFill>
                <a:latin typeface="Caveat Brush"/>
                <a:ea typeface="Caveat Brush"/>
                <a:cs typeface="Caveat Brush"/>
                <a:sym typeface="Caveat Brush"/>
              </a:rPr>
              <a:t>: stops Windows services</a:t>
            </a:r>
            <a:endParaRPr lang="en-US" sz="3300" dirty="0">
              <a:solidFill>
                <a:srgbClr val="FFFFFF"/>
              </a:solidFill>
              <a:latin typeface="Caveat Brush"/>
              <a:ea typeface="Caveat Brush"/>
              <a:cs typeface="Caveat Brush"/>
            </a:endParaRPr>
          </a:p>
          <a:p>
            <a:pPr marL="800100" lvl="1" indent="-342900" algn="just">
              <a:lnSpc>
                <a:spcPts val="4619"/>
              </a:lnSpc>
              <a:buFont typeface="Arial" panose="020B0604020202020204" pitchFamily="34" charset="0"/>
              <a:buChar char="•"/>
            </a:pPr>
            <a:r>
              <a:rPr lang="en-US" sz="3299" dirty="0">
                <a:solidFill>
                  <a:srgbClr val="FFFFFF"/>
                </a:solidFill>
                <a:latin typeface="Caveat Brush" pitchFamily="2" charset="0"/>
                <a:ea typeface="Caveat Brush"/>
                <a:cs typeface="Caveat Brush"/>
                <a:sym typeface="Caveat Brush"/>
              </a:rPr>
              <a:t>Command format: </a:t>
            </a:r>
          </a:p>
          <a:p>
            <a:pPr lvl="1" algn="just">
              <a:lnSpc>
                <a:spcPts val="4619"/>
              </a:lnSpc>
            </a:pPr>
            <a:r>
              <a:rPr lang="en-US" sz="3250" dirty="0">
                <a:solidFill>
                  <a:srgbClr val="FFFFFF"/>
                </a:solidFill>
                <a:latin typeface="Caveat Brush"/>
                <a:ea typeface="Caveat Brush"/>
                <a:cs typeface="Caveat Brush"/>
                <a:sym typeface="Caveat Brush"/>
              </a:rPr>
              <a:t>	</a:t>
            </a:r>
            <a:r>
              <a:rPr lang="en-US" sz="2500" dirty="0">
                <a:solidFill>
                  <a:schemeClr val="accent1"/>
                </a:solidFill>
                <a:latin typeface="Consolas"/>
                <a:ea typeface="Caveat Brush"/>
                <a:cs typeface="Caveat Brush"/>
                <a:sym typeface="Caveat Brush"/>
              </a:rPr>
              <a:t>stop-service –Name &lt;</a:t>
            </a:r>
            <a:r>
              <a:rPr lang="en-US" sz="2500" err="1">
                <a:solidFill>
                  <a:schemeClr val="accent1"/>
                </a:solidFill>
                <a:latin typeface="Consolas"/>
                <a:ea typeface="Caveat Brush"/>
                <a:cs typeface="Caveat Brush"/>
                <a:sym typeface="Caveat Brush"/>
              </a:rPr>
              <a:t>ServiceName</a:t>
            </a:r>
            <a:r>
              <a:rPr lang="en-US" sz="2500" dirty="0">
                <a:solidFill>
                  <a:schemeClr val="accent1"/>
                </a:solidFill>
                <a:latin typeface="Consolas"/>
                <a:ea typeface="Caveat Brush"/>
                <a:cs typeface="Caveat Brush"/>
                <a:sym typeface="Caveat Brush"/>
              </a:rPr>
              <a:t>&gt; -Force</a:t>
            </a:r>
            <a:endParaRPr lang="en-US" sz="3250" dirty="0">
              <a:solidFill>
                <a:schemeClr val="accent1"/>
              </a:solidFill>
              <a:latin typeface="Consolas"/>
              <a:ea typeface="Caveat Brush"/>
              <a:cs typeface="Caveat Brush"/>
            </a:endParaRPr>
          </a:p>
          <a:p>
            <a:pPr lvl="1" algn="just">
              <a:lnSpc>
                <a:spcPts val="4619"/>
              </a:lnSpc>
            </a:pPr>
            <a:endParaRPr lang="en-US" sz="3250" dirty="0">
              <a:solidFill>
                <a:schemeClr val="accent1"/>
              </a:solidFill>
              <a:latin typeface="Caveat Brush"/>
              <a:ea typeface="Caveat Brush"/>
              <a:cs typeface="Caveat Brush"/>
            </a:endParaRPr>
          </a:p>
          <a:p>
            <a:pPr algn="just">
              <a:lnSpc>
                <a:spcPts val="4619"/>
              </a:lnSpc>
            </a:pPr>
            <a:r>
              <a:rPr lang="en-US" sz="3299" dirty="0">
                <a:solidFill>
                  <a:srgbClr val="FFFFFF"/>
                </a:solidFill>
                <a:latin typeface="Caveat Brush"/>
                <a:ea typeface="Caveat Brush"/>
                <a:cs typeface="Caveat Brush"/>
                <a:sym typeface="Caveat Brush"/>
              </a:rPr>
              <a:t>The –Force flag will force the process/service to stop even if it has dependencies.</a:t>
            </a:r>
            <a:endParaRPr lang="en-US" sz="2500" dirty="0">
              <a:solidFill>
                <a:srgbClr val="FFFFFF"/>
              </a:solidFill>
              <a:latin typeface="Consolas" panose="020B0609020204030204" pitchFamily="49" charset="0"/>
              <a:ea typeface="Caveat Brush"/>
              <a:cs typeface="Caveat Brush"/>
              <a:sym typeface="Caveat Brush"/>
            </a:endParaRPr>
          </a:p>
        </p:txBody>
      </p:sp>
      <p:sp>
        <p:nvSpPr>
          <p:cNvPr id="8" name="TextBox 6">
            <a:extLst>
              <a:ext uri="{FF2B5EF4-FFF2-40B4-BE49-F238E27FC236}">
                <a16:creationId xmlns:a16="http://schemas.microsoft.com/office/drawing/2014/main" id="{03FED9CD-94E3-9BCE-5D6A-C6B944AA6330}"/>
              </a:ext>
            </a:extLst>
          </p:cNvPr>
          <p:cNvSpPr txBox="1"/>
          <p:nvPr/>
        </p:nvSpPr>
        <p:spPr>
          <a:xfrm>
            <a:off x="10013886" y="4832201"/>
            <a:ext cx="7893116" cy="4102790"/>
          </a:xfrm>
          <a:prstGeom prst="rect">
            <a:avLst/>
          </a:prstGeom>
        </p:spPr>
        <p:txBody>
          <a:bodyPr wrap="square" lIns="0" tIns="0" rIns="0" bIns="0" rtlCol="0" anchor="t">
            <a:spAutoFit/>
          </a:bodyPr>
          <a:lstStyle/>
          <a:p>
            <a:pPr algn="just">
              <a:lnSpc>
                <a:spcPts val="4619"/>
              </a:lnSpc>
            </a:pPr>
            <a:r>
              <a:rPr lang="en-US" sz="3300" dirty="0">
                <a:solidFill>
                  <a:srgbClr val="FFFFFF"/>
                </a:solidFill>
                <a:latin typeface="Caveat Brush"/>
                <a:ea typeface="Caveat Brush"/>
                <a:cs typeface="Caveat Brush"/>
                <a:sym typeface="Caveat Brush"/>
              </a:rPr>
              <a:t>The command for the Command Prompt is </a:t>
            </a:r>
            <a:r>
              <a:rPr lang="en-US" sz="2500" err="1">
                <a:solidFill>
                  <a:schemeClr val="accent1"/>
                </a:solidFill>
                <a:latin typeface="Consolas"/>
                <a:ea typeface="Caveat Brush"/>
                <a:cs typeface="Caveat Brush"/>
                <a:sym typeface="Caveat Brush"/>
              </a:rPr>
              <a:t>taskkill</a:t>
            </a:r>
            <a:r>
              <a:rPr lang="en-US" sz="3300" dirty="0">
                <a:solidFill>
                  <a:srgbClr val="FFFFFF"/>
                </a:solidFill>
                <a:latin typeface="Caveat Brush"/>
                <a:ea typeface="Caveat Brush"/>
                <a:cs typeface="Caveat Brush"/>
                <a:sym typeface="Caveat Brush"/>
              </a:rPr>
              <a:t>. It has a few parameters that you could use with it:</a:t>
            </a:r>
          </a:p>
          <a:p>
            <a:pPr marL="457200" indent="-457200" algn="just">
              <a:lnSpc>
                <a:spcPts val="4619"/>
              </a:lnSpc>
              <a:buFont typeface="Arial" panose="020B0604020202020204" pitchFamily="34" charset="0"/>
              <a:buChar char="•"/>
            </a:pPr>
            <a:r>
              <a:rPr lang="en-US" sz="3300" dirty="0">
                <a:solidFill>
                  <a:srgbClr val="FFFFFF"/>
                </a:solidFill>
                <a:latin typeface="Caveat Brush" pitchFamily="2" charset="0"/>
                <a:ea typeface="Caveat Brush"/>
                <a:cs typeface="Caveat Brush"/>
                <a:sym typeface="Caveat Brush"/>
              </a:rPr>
              <a:t>/IM (Image Name): kills processes by name</a:t>
            </a:r>
          </a:p>
          <a:p>
            <a:pPr marL="457200" indent="-457200" algn="just">
              <a:lnSpc>
                <a:spcPts val="4619"/>
              </a:lnSpc>
              <a:buFont typeface="Arial" panose="020B0604020202020204" pitchFamily="34" charset="0"/>
              <a:buChar char="•"/>
            </a:pPr>
            <a:r>
              <a:rPr lang="en-US" sz="3300" dirty="0">
                <a:solidFill>
                  <a:srgbClr val="FFFFFF"/>
                </a:solidFill>
                <a:latin typeface="Caveat Brush" pitchFamily="2" charset="0"/>
                <a:ea typeface="Caveat Brush"/>
                <a:cs typeface="Caveat Brush"/>
                <a:sym typeface="Caveat Brush"/>
              </a:rPr>
              <a:t>/PID (Process ID): kills processes by ID</a:t>
            </a:r>
          </a:p>
          <a:p>
            <a:pPr marL="457200" indent="-457200" algn="just">
              <a:lnSpc>
                <a:spcPts val="4619"/>
              </a:lnSpc>
              <a:buFont typeface="Arial" panose="020B0604020202020204" pitchFamily="34" charset="0"/>
              <a:buChar char="•"/>
            </a:pPr>
            <a:r>
              <a:rPr lang="en-US" sz="3300" dirty="0">
                <a:solidFill>
                  <a:srgbClr val="FFFFFF"/>
                </a:solidFill>
                <a:latin typeface="Caveat Brush" pitchFamily="2" charset="0"/>
                <a:ea typeface="Caveat Brush"/>
                <a:cs typeface="Caveat Brush"/>
                <a:sym typeface="Caveat Brush"/>
              </a:rPr>
              <a:t>/F: forcefully terminates processes</a:t>
            </a:r>
          </a:p>
          <a:p>
            <a:pPr marL="457200" indent="-457200" algn="just">
              <a:lnSpc>
                <a:spcPts val="4619"/>
              </a:lnSpc>
              <a:buFont typeface="Arial" panose="020B0604020202020204" pitchFamily="34" charset="0"/>
              <a:buChar char="•"/>
            </a:pPr>
            <a:endParaRPr lang="en-US" sz="3300" dirty="0">
              <a:solidFill>
                <a:srgbClr val="FFFFFF"/>
              </a:solidFill>
              <a:latin typeface="Caveat Brush" pitchFamily="2" charset="0"/>
              <a:ea typeface="Caveat Brush"/>
              <a:cs typeface="Caveat Brush"/>
              <a:sym typeface="Caveat Brush"/>
            </a:endParaRPr>
          </a:p>
          <a:p>
            <a:pPr algn="just">
              <a:lnSpc>
                <a:spcPts val="4619"/>
              </a:lnSpc>
            </a:pPr>
            <a:r>
              <a:rPr lang="en-US" sz="3300" dirty="0">
                <a:solidFill>
                  <a:srgbClr val="FFFFFF"/>
                </a:solidFill>
                <a:latin typeface="Caveat Brush"/>
                <a:ea typeface="Caveat Brush"/>
                <a:cs typeface="Caveat Brush"/>
                <a:sym typeface="Caveat Brush"/>
              </a:rPr>
              <a:t>Example: </a:t>
            </a:r>
            <a:r>
              <a:rPr lang="en-US" sz="2500" err="1">
                <a:solidFill>
                  <a:schemeClr val="accent1"/>
                </a:solidFill>
                <a:latin typeface="Consolas"/>
                <a:ea typeface="Caveat Brush"/>
                <a:cs typeface="Caveat Brush"/>
                <a:sym typeface="Caveat Brush"/>
              </a:rPr>
              <a:t>taskkill</a:t>
            </a:r>
            <a:r>
              <a:rPr lang="en-US" sz="2500" dirty="0">
                <a:solidFill>
                  <a:schemeClr val="accent1"/>
                </a:solidFill>
                <a:latin typeface="Consolas"/>
                <a:ea typeface="Caveat Brush"/>
                <a:cs typeface="Caveat Brush"/>
                <a:sym typeface="Caveat Brush"/>
              </a:rPr>
              <a:t> /IM notepad.exe /F</a:t>
            </a:r>
            <a:endParaRPr lang="en-US" sz="3300">
              <a:solidFill>
                <a:schemeClr val="accent1"/>
              </a:solidFill>
              <a:latin typeface="Consolas"/>
              <a:ea typeface="Caveat Brush"/>
              <a:cs typeface="Caveat Brush"/>
            </a:endParaRPr>
          </a:p>
        </p:txBody>
      </p:sp>
    </p:spTree>
    <p:extLst>
      <p:ext uri="{BB962C8B-B14F-4D97-AF65-F5344CB8AC3E}">
        <p14:creationId xmlns:p14="http://schemas.microsoft.com/office/powerpoint/2010/main" val="112238263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6BA2C-4D12-26E9-4EA7-DC8FBE0836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B76B77-86EC-68E5-A045-F17E4D0FA59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46D74DE8-CC60-C722-67A1-25E51BB852BC}"/>
              </a:ext>
            </a:extLst>
          </p:cNvPr>
          <p:cNvSpPr txBox="1"/>
          <p:nvPr/>
        </p:nvSpPr>
        <p:spPr>
          <a:xfrm>
            <a:off x="1028700" y="1487296"/>
            <a:ext cx="14744700" cy="2891817"/>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Running Processes (Linux)</a:t>
            </a:r>
          </a:p>
        </p:txBody>
      </p:sp>
      <p:sp>
        <p:nvSpPr>
          <p:cNvPr id="6" name="TextBox 6">
            <a:extLst>
              <a:ext uri="{FF2B5EF4-FFF2-40B4-BE49-F238E27FC236}">
                <a16:creationId xmlns:a16="http://schemas.microsoft.com/office/drawing/2014/main" id="{8ADCBDE4-E761-0714-9BD2-F8FE79CAF5FB}"/>
              </a:ext>
            </a:extLst>
          </p:cNvPr>
          <p:cNvSpPr txBox="1"/>
          <p:nvPr/>
        </p:nvSpPr>
        <p:spPr>
          <a:xfrm>
            <a:off x="1028700" y="4991100"/>
            <a:ext cx="8494538" cy="4102790"/>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To stop running processes in Linux, you can use the </a:t>
            </a:r>
            <a:r>
              <a:rPr lang="en-US" sz="2500" dirty="0">
                <a:solidFill>
                  <a:schemeClr val="accent1"/>
                </a:solidFill>
                <a:latin typeface="Consolas"/>
                <a:ea typeface="Caveat Brush"/>
                <a:cs typeface="Caveat Brush"/>
                <a:sym typeface="Caveat Brush"/>
              </a:rPr>
              <a:t>kill</a:t>
            </a:r>
            <a:r>
              <a:rPr lang="en-US" sz="3300" dirty="0">
                <a:solidFill>
                  <a:srgbClr val="FFFFFF"/>
                </a:solidFill>
                <a:latin typeface="Caveat Brush"/>
                <a:ea typeface="Caveat Brush"/>
                <a:cs typeface="Caveat Brush"/>
                <a:sym typeface="Caveat Brush"/>
              </a:rPr>
              <a:t> command. </a:t>
            </a:r>
          </a:p>
          <a:p>
            <a:pPr algn="just">
              <a:lnSpc>
                <a:spcPts val="4619"/>
              </a:lnSpc>
            </a:pPr>
            <a:r>
              <a:rPr lang="en-US" sz="3300" dirty="0">
                <a:solidFill>
                  <a:srgbClr val="FFFFFF"/>
                </a:solidFill>
                <a:latin typeface="Caveat Brush" pitchFamily="2" charset="0"/>
                <a:ea typeface="Caveat Brush"/>
                <a:cs typeface="Caveat Brush"/>
                <a:sym typeface="Caveat Brush"/>
              </a:rPr>
              <a:t>Command format:</a:t>
            </a:r>
          </a:p>
          <a:p>
            <a:pPr algn="just">
              <a:lnSpc>
                <a:spcPts val="4619"/>
              </a:lnSpc>
            </a:pPr>
            <a:r>
              <a:rPr lang="en-US" sz="3300" dirty="0">
                <a:solidFill>
                  <a:srgbClr val="FFFFFF"/>
                </a:solidFill>
                <a:latin typeface="Caveat Brush"/>
                <a:ea typeface="Caveat Brush"/>
                <a:cs typeface="Caveat Brush"/>
                <a:sym typeface="Caveat Brush"/>
              </a:rPr>
              <a:t>	</a:t>
            </a:r>
            <a:r>
              <a:rPr lang="en-US" sz="2500" dirty="0">
                <a:solidFill>
                  <a:schemeClr val="accent1"/>
                </a:solidFill>
                <a:latin typeface="Consolas"/>
                <a:ea typeface="Caveat Brush"/>
                <a:cs typeface="Caveat Brush"/>
                <a:sym typeface="Caveat Brush"/>
              </a:rPr>
              <a:t>kill -9 &lt;</a:t>
            </a:r>
            <a:r>
              <a:rPr lang="en-US" sz="2500" err="1">
                <a:solidFill>
                  <a:schemeClr val="accent1"/>
                </a:solidFill>
                <a:latin typeface="Consolas"/>
                <a:ea typeface="Caveat Brush"/>
                <a:cs typeface="Caveat Brush"/>
                <a:sym typeface="Caveat Brush"/>
              </a:rPr>
              <a:t>ProcessID</a:t>
            </a:r>
            <a:r>
              <a:rPr lang="en-US" sz="2500" dirty="0">
                <a:solidFill>
                  <a:schemeClr val="accent1"/>
                </a:solidFill>
                <a:latin typeface="Consolas"/>
                <a:ea typeface="Caveat Brush"/>
                <a:cs typeface="Caveat Brush"/>
                <a:sym typeface="Caveat Brush"/>
              </a:rPr>
              <a:t>&gt;</a:t>
            </a:r>
            <a:endParaRPr lang="en-US" sz="2500" dirty="0">
              <a:solidFill>
                <a:schemeClr val="accent1"/>
              </a:solidFill>
              <a:latin typeface="Consolas"/>
              <a:ea typeface="Caveat Brush"/>
              <a:cs typeface="Caveat Brush"/>
            </a:endParaRPr>
          </a:p>
          <a:p>
            <a:pPr algn="just">
              <a:lnSpc>
                <a:spcPts val="4619"/>
              </a:lnSpc>
            </a:pPr>
            <a:endParaRPr lang="en-US" sz="2500" dirty="0">
              <a:solidFill>
                <a:schemeClr val="accent1"/>
              </a:solidFill>
              <a:latin typeface="Consolas" panose="020B0609020204030204" pitchFamily="49" charset="0"/>
              <a:ea typeface="Caveat Brush"/>
              <a:cs typeface="Caveat Brush"/>
            </a:endParaRPr>
          </a:p>
          <a:p>
            <a:pPr algn="just">
              <a:lnSpc>
                <a:spcPts val="4619"/>
              </a:lnSpc>
            </a:pPr>
            <a:r>
              <a:rPr lang="en-US" sz="3300" dirty="0">
                <a:solidFill>
                  <a:srgbClr val="FFFFFF"/>
                </a:solidFill>
                <a:latin typeface="Caveat Brush" pitchFamily="2" charset="0"/>
                <a:ea typeface="Caveat Brush"/>
                <a:cs typeface="Caveat Brush"/>
                <a:sym typeface="Caveat Brush"/>
              </a:rPr>
              <a:t>You can find the process ID with the commands discussed in monitoring the processes. It will be the PID column.</a:t>
            </a:r>
          </a:p>
        </p:txBody>
      </p:sp>
      <p:pic>
        <p:nvPicPr>
          <p:cNvPr id="8" name="Picture 7" descr="A screenshot of a computer program&#10;&#10;AI-generated content may be incorrect.">
            <a:extLst>
              <a:ext uri="{FF2B5EF4-FFF2-40B4-BE49-F238E27FC236}">
                <a16:creationId xmlns:a16="http://schemas.microsoft.com/office/drawing/2014/main" id="{5148064E-05AC-CFD4-51B1-38897A685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0" y="5554571"/>
            <a:ext cx="7795404" cy="3083257"/>
          </a:xfrm>
          <a:prstGeom prst="rect">
            <a:avLst/>
          </a:prstGeom>
        </p:spPr>
      </p:pic>
      <p:sp>
        <p:nvSpPr>
          <p:cNvPr id="3" name="Freeform 4">
            <a:extLst>
              <a:ext uri="{FF2B5EF4-FFF2-40B4-BE49-F238E27FC236}">
                <a16:creationId xmlns:a16="http://schemas.microsoft.com/office/drawing/2014/main" id="{A46E2352-0680-2F68-9252-E81417856A36}"/>
              </a:ext>
            </a:extLst>
          </p:cNvPr>
          <p:cNvSpPr/>
          <p:nvPr/>
        </p:nvSpPr>
        <p:spPr>
          <a:xfrm>
            <a:off x="14144352" y="1626062"/>
            <a:ext cx="3600632" cy="2100230"/>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258072613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1B2CB-1065-7173-DFF0-9D023C9033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D41F67-64BD-9C9D-8302-3DB286BB15D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21197608-A315-12AF-0873-A84741346C42}"/>
              </a:ext>
            </a:extLst>
          </p:cNvPr>
          <p:cNvSpPr txBox="1"/>
          <p:nvPr/>
        </p:nvSpPr>
        <p:spPr>
          <a:xfrm>
            <a:off x="1028700" y="1487296"/>
            <a:ext cx="13220700" cy="2891817"/>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Scheduled Processes (Windows)</a:t>
            </a:r>
          </a:p>
        </p:txBody>
      </p:sp>
      <p:sp>
        <p:nvSpPr>
          <p:cNvPr id="6" name="TextBox 6">
            <a:extLst>
              <a:ext uri="{FF2B5EF4-FFF2-40B4-BE49-F238E27FC236}">
                <a16:creationId xmlns:a16="http://schemas.microsoft.com/office/drawing/2014/main" id="{B02A4458-4EA8-1699-60C0-FFD4DFE5AF31}"/>
              </a:ext>
            </a:extLst>
          </p:cNvPr>
          <p:cNvSpPr txBox="1"/>
          <p:nvPr/>
        </p:nvSpPr>
        <p:spPr>
          <a:xfrm>
            <a:off x="1022838" y="4452967"/>
            <a:ext cx="15131562" cy="5244128"/>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To terminate scheduled processes, you can use the Task Scheduler application that was discussed earlier. There is also a command for both PowerShell and the Command Line that can be used. </a:t>
            </a:r>
          </a:p>
          <a:p>
            <a:pPr marL="457200" indent="-457200" algn="just">
              <a:lnSpc>
                <a:spcPts val="4619"/>
              </a:lnSpc>
              <a:buFont typeface="Arial" panose="020B0604020202020204" pitchFamily="34" charset="0"/>
              <a:buChar char="•"/>
            </a:pPr>
            <a:r>
              <a:rPr lang="en-US" sz="3250" err="1">
                <a:solidFill>
                  <a:srgbClr val="FFFFFF"/>
                </a:solidFill>
                <a:latin typeface="Caveat Brush"/>
                <a:ea typeface="Caveat Brush"/>
                <a:cs typeface="Caveat Brush"/>
                <a:sym typeface="Caveat Brush"/>
              </a:rPr>
              <a:t>Powershell</a:t>
            </a:r>
            <a:r>
              <a:rPr lang="en-US" sz="3250" dirty="0">
                <a:solidFill>
                  <a:srgbClr val="FFFFFF"/>
                </a:solidFill>
                <a:latin typeface="Caveat Brush"/>
                <a:ea typeface="Caveat Brush"/>
                <a:cs typeface="Caveat Brush"/>
                <a:sym typeface="Caveat Brush"/>
              </a:rPr>
              <a:t>:</a:t>
            </a:r>
            <a:r>
              <a:rPr lang="en-US" sz="3250" dirty="0">
                <a:solidFill>
                  <a:schemeClr val="accent1"/>
                </a:solidFill>
                <a:latin typeface="Caveat Brush"/>
                <a:ea typeface="Caveat Brush"/>
                <a:cs typeface="Caveat Brush"/>
                <a:sym typeface="Caveat Brush"/>
              </a:rPr>
              <a:t> </a:t>
            </a:r>
            <a:r>
              <a:rPr lang="en-US" sz="2500" dirty="0">
                <a:solidFill>
                  <a:schemeClr val="accent1"/>
                </a:solidFill>
                <a:latin typeface="Consolas"/>
                <a:ea typeface="Caveat Brush"/>
                <a:cs typeface="Caveat Brush"/>
                <a:sym typeface="Caveat Brush"/>
              </a:rPr>
              <a:t>Unregister-</a:t>
            </a:r>
            <a:r>
              <a:rPr lang="en-US" sz="2500" err="1">
                <a:solidFill>
                  <a:schemeClr val="accent1"/>
                </a:solidFill>
                <a:latin typeface="Consolas"/>
                <a:ea typeface="Caveat Brush"/>
                <a:cs typeface="Caveat Brush"/>
                <a:sym typeface="Caveat Brush"/>
              </a:rPr>
              <a:t>ScheduledTask</a:t>
            </a:r>
            <a:r>
              <a:rPr lang="en-US" sz="2500" dirty="0">
                <a:solidFill>
                  <a:schemeClr val="accent1"/>
                </a:solidFill>
                <a:latin typeface="Consolas"/>
                <a:ea typeface="Caveat Brush"/>
                <a:cs typeface="Caveat Brush"/>
                <a:sym typeface="Caveat Brush"/>
              </a:rPr>
              <a:t> –</a:t>
            </a:r>
            <a:r>
              <a:rPr lang="en-US" sz="2500" err="1">
                <a:solidFill>
                  <a:schemeClr val="accent1"/>
                </a:solidFill>
                <a:latin typeface="Consolas"/>
                <a:ea typeface="Caveat Brush"/>
                <a:cs typeface="Caveat Brush"/>
                <a:sym typeface="Caveat Brush"/>
              </a:rPr>
              <a:t>TaskName</a:t>
            </a:r>
            <a:r>
              <a:rPr lang="en-US" sz="2500" dirty="0">
                <a:solidFill>
                  <a:schemeClr val="accent1"/>
                </a:solidFill>
                <a:latin typeface="Consolas"/>
                <a:ea typeface="Caveat Brush"/>
                <a:cs typeface="Caveat Brush"/>
                <a:sym typeface="Caveat Brush"/>
              </a:rPr>
              <a:t> &lt;</a:t>
            </a:r>
            <a:r>
              <a:rPr lang="en-US" sz="2500" err="1">
                <a:solidFill>
                  <a:schemeClr val="accent1"/>
                </a:solidFill>
                <a:latin typeface="Consolas"/>
                <a:ea typeface="Caveat Brush"/>
                <a:cs typeface="Caveat Brush"/>
                <a:sym typeface="Caveat Brush"/>
              </a:rPr>
              <a:t>TaskName</a:t>
            </a:r>
            <a:r>
              <a:rPr lang="en-US" sz="2500" dirty="0">
                <a:solidFill>
                  <a:schemeClr val="accent1"/>
                </a:solidFill>
                <a:latin typeface="Consolas"/>
                <a:ea typeface="Caveat Brush"/>
                <a:cs typeface="Caveat Brush"/>
                <a:sym typeface="Caveat Brush"/>
              </a:rPr>
              <a:t>&gt; -Confirm:$false</a:t>
            </a:r>
            <a:endParaRPr lang="en-US" sz="2500" dirty="0">
              <a:solidFill>
                <a:schemeClr val="accent1"/>
              </a:solidFill>
              <a:latin typeface="Consolas"/>
              <a:ea typeface="Caveat Brush"/>
              <a:cs typeface="Caveat Brush"/>
            </a:endParaRPr>
          </a:p>
          <a:p>
            <a:pPr marL="914400" lvl="1" indent="-457200" algn="just">
              <a:lnSpc>
                <a:spcPts val="4619"/>
              </a:lnSpc>
              <a:buFont typeface="Arial" panose="020B0604020202020204" pitchFamily="34" charset="0"/>
              <a:buChar char="•"/>
            </a:pPr>
            <a:r>
              <a:rPr lang="en-US" sz="2500" dirty="0">
                <a:solidFill>
                  <a:srgbClr val="FFFFFF"/>
                </a:solidFill>
                <a:latin typeface="Consolas" panose="020B0609020204030204" pitchFamily="49" charset="0"/>
                <a:ea typeface="Caveat Brush"/>
                <a:cs typeface="Caveat Brush"/>
                <a:sym typeface="Caveat Brush"/>
              </a:rPr>
              <a:t>-Confirm:$false </a:t>
            </a:r>
            <a:r>
              <a:rPr lang="en-US" sz="3300" dirty="0">
                <a:solidFill>
                  <a:srgbClr val="FFFFFF"/>
                </a:solidFill>
                <a:latin typeface="Caveat Brush" pitchFamily="2" charset="0"/>
                <a:ea typeface="Caveat Brush"/>
                <a:cs typeface="Caveat Brush"/>
                <a:sym typeface="Caveat Brush"/>
              </a:rPr>
              <a:t>gets rid of any confirmation prompts</a:t>
            </a:r>
            <a:endParaRPr lang="en-US" sz="2500" dirty="0">
              <a:solidFill>
                <a:srgbClr val="FFFFFF"/>
              </a:solidFill>
              <a:latin typeface="Consolas" panose="020B0609020204030204" pitchFamily="49" charset="0"/>
              <a:ea typeface="Caveat Brush"/>
              <a:cs typeface="Caveat Brush"/>
              <a:sym typeface="Caveat Brush"/>
            </a:endParaRPr>
          </a:p>
          <a:p>
            <a:pPr marL="342900" indent="-342900" algn="just">
              <a:lnSpc>
                <a:spcPts val="4619"/>
              </a:lnSpc>
              <a:buFont typeface="Arial" panose="020B0604020202020204" pitchFamily="34" charset="0"/>
              <a:buChar char="•"/>
            </a:pPr>
            <a:r>
              <a:rPr lang="en-US" sz="3300" dirty="0">
                <a:solidFill>
                  <a:srgbClr val="FFFFFF"/>
                </a:solidFill>
                <a:latin typeface="Caveat Brush"/>
                <a:ea typeface="Caveat Brush"/>
                <a:cs typeface="Caveat Brush"/>
                <a:sym typeface="Caveat Brush"/>
              </a:rPr>
              <a:t>Command Line: </a:t>
            </a:r>
            <a:r>
              <a:rPr lang="en-US" sz="2500" err="1">
                <a:solidFill>
                  <a:schemeClr val="accent1"/>
                </a:solidFill>
                <a:latin typeface="Consolas"/>
                <a:ea typeface="Caveat Brush"/>
                <a:cs typeface="Caveat Brush"/>
                <a:sym typeface="Caveat Brush"/>
              </a:rPr>
              <a:t>schtasks</a:t>
            </a:r>
            <a:r>
              <a:rPr lang="en-US" sz="2500" dirty="0">
                <a:solidFill>
                  <a:schemeClr val="accent1"/>
                </a:solidFill>
                <a:latin typeface="Consolas"/>
                <a:ea typeface="Caveat Brush"/>
                <a:cs typeface="Caveat Brush"/>
                <a:sym typeface="Caveat Brush"/>
              </a:rPr>
              <a:t> /delete /</a:t>
            </a:r>
            <a:r>
              <a:rPr lang="en-US" sz="2500" err="1">
                <a:solidFill>
                  <a:schemeClr val="accent1"/>
                </a:solidFill>
                <a:latin typeface="Consolas"/>
                <a:ea typeface="Caveat Brush"/>
                <a:cs typeface="Caveat Brush"/>
                <a:sym typeface="Caveat Brush"/>
              </a:rPr>
              <a:t>tn</a:t>
            </a:r>
            <a:r>
              <a:rPr lang="en-US" sz="2500" dirty="0">
                <a:solidFill>
                  <a:schemeClr val="accent1"/>
                </a:solidFill>
                <a:latin typeface="Consolas"/>
                <a:ea typeface="Caveat Brush"/>
                <a:cs typeface="Caveat Brush"/>
                <a:sym typeface="Caveat Brush"/>
              </a:rPr>
              <a:t> &lt;</a:t>
            </a:r>
            <a:r>
              <a:rPr lang="en-US" sz="2500" err="1">
                <a:solidFill>
                  <a:schemeClr val="accent1"/>
                </a:solidFill>
                <a:latin typeface="Consolas"/>
                <a:ea typeface="Caveat Brush"/>
                <a:cs typeface="Caveat Brush"/>
                <a:sym typeface="Caveat Brush"/>
              </a:rPr>
              <a:t>TaskName</a:t>
            </a:r>
            <a:r>
              <a:rPr lang="en-US" sz="2500" dirty="0">
                <a:solidFill>
                  <a:schemeClr val="accent1"/>
                </a:solidFill>
                <a:latin typeface="Consolas"/>
                <a:ea typeface="Caveat Brush"/>
                <a:cs typeface="Caveat Brush"/>
                <a:sym typeface="Caveat Brush"/>
              </a:rPr>
              <a:t>&gt; /f</a:t>
            </a:r>
            <a:endParaRPr lang="en-US" sz="2500" dirty="0">
              <a:solidFill>
                <a:schemeClr val="accent1"/>
              </a:solidFill>
              <a:latin typeface="Consolas"/>
              <a:ea typeface="Caveat Brush"/>
              <a:cs typeface="Caveat Brush"/>
            </a:endParaRPr>
          </a:p>
          <a:p>
            <a:pPr marL="800100" lvl="1" indent="-342900" algn="just">
              <a:lnSpc>
                <a:spcPts val="4619"/>
              </a:lnSpc>
              <a:buFont typeface="Arial" panose="020B0604020202020204" pitchFamily="34" charset="0"/>
              <a:buChar char="•"/>
            </a:pPr>
            <a:r>
              <a:rPr lang="en-US" sz="2500" dirty="0">
                <a:solidFill>
                  <a:srgbClr val="FFFFFF"/>
                </a:solidFill>
                <a:latin typeface="Consolas" panose="020B0609020204030204" pitchFamily="49" charset="0"/>
                <a:ea typeface="Caveat Brush"/>
                <a:cs typeface="Caveat Brush"/>
                <a:sym typeface="Caveat Brush"/>
              </a:rPr>
              <a:t>/delete </a:t>
            </a:r>
            <a:r>
              <a:rPr lang="en-US" sz="3300" dirty="0">
                <a:solidFill>
                  <a:srgbClr val="FFFFFF"/>
                </a:solidFill>
                <a:latin typeface="Caveat Brush" pitchFamily="2" charset="0"/>
                <a:ea typeface="Caveat Brush"/>
                <a:cs typeface="Caveat Brush"/>
                <a:sym typeface="Caveat Brush"/>
              </a:rPr>
              <a:t>deletes scheduled task flag</a:t>
            </a:r>
          </a:p>
          <a:p>
            <a:pPr marL="800100" lvl="1" indent="-342900" algn="just">
              <a:lnSpc>
                <a:spcPts val="4619"/>
              </a:lnSpc>
              <a:buFont typeface="Arial" panose="020B0604020202020204" pitchFamily="34" charset="0"/>
              <a:buChar char="•"/>
            </a:pPr>
            <a:r>
              <a:rPr lang="en-US" sz="2500" dirty="0">
                <a:solidFill>
                  <a:srgbClr val="FFFFFF"/>
                </a:solidFill>
                <a:latin typeface="Consolas" panose="020B0609020204030204" pitchFamily="49" charset="0"/>
                <a:ea typeface="Caveat Brush"/>
                <a:cs typeface="Caveat Brush"/>
                <a:sym typeface="Caveat Brush"/>
              </a:rPr>
              <a:t>/</a:t>
            </a:r>
            <a:r>
              <a:rPr lang="en-US" sz="2500" dirty="0" err="1">
                <a:solidFill>
                  <a:srgbClr val="FFFFFF"/>
                </a:solidFill>
                <a:latin typeface="Consolas" panose="020B0609020204030204" pitchFamily="49" charset="0"/>
                <a:ea typeface="Caveat Brush"/>
                <a:cs typeface="Caveat Brush"/>
                <a:sym typeface="Caveat Brush"/>
              </a:rPr>
              <a:t>tn</a:t>
            </a:r>
            <a:r>
              <a:rPr lang="en-US" sz="3300" dirty="0">
                <a:solidFill>
                  <a:srgbClr val="FFFFFF"/>
                </a:solidFill>
                <a:latin typeface="Caveat Brush" pitchFamily="2" charset="0"/>
                <a:ea typeface="Caveat Brush"/>
                <a:cs typeface="Caveat Brush"/>
                <a:sym typeface="Caveat Brush"/>
              </a:rPr>
              <a:t> is the task name flag</a:t>
            </a:r>
          </a:p>
          <a:p>
            <a:pPr marL="800100" lvl="1" indent="-342900" algn="just">
              <a:lnSpc>
                <a:spcPts val="4619"/>
              </a:lnSpc>
              <a:buFont typeface="Arial" panose="020B0604020202020204" pitchFamily="34" charset="0"/>
              <a:buChar char="•"/>
            </a:pPr>
            <a:r>
              <a:rPr lang="en-US" sz="2500" dirty="0">
                <a:solidFill>
                  <a:srgbClr val="FFFFFF"/>
                </a:solidFill>
                <a:latin typeface="Consolas" panose="020B0609020204030204" pitchFamily="49" charset="0"/>
                <a:ea typeface="Caveat Brush"/>
                <a:cs typeface="Caveat Brush"/>
                <a:sym typeface="Caveat Brush"/>
              </a:rPr>
              <a:t>/f</a:t>
            </a:r>
            <a:r>
              <a:rPr lang="en-US" sz="3300" dirty="0">
                <a:solidFill>
                  <a:srgbClr val="FFFFFF"/>
                </a:solidFill>
                <a:latin typeface="Caveat Brush" pitchFamily="2" charset="0"/>
                <a:ea typeface="Caveat Brush"/>
                <a:cs typeface="Caveat Brush"/>
                <a:sym typeface="Caveat Brush"/>
              </a:rPr>
              <a:t> forces deletion flag</a:t>
            </a:r>
            <a:endParaRPr lang="en-US" sz="2500" dirty="0">
              <a:solidFill>
                <a:srgbClr val="FFFFFF"/>
              </a:solidFill>
              <a:latin typeface="Consolas" panose="020B0609020204030204" pitchFamily="49" charset="0"/>
              <a:ea typeface="Caveat Brush"/>
              <a:cs typeface="Caveat Brush"/>
              <a:sym typeface="Caveat Brush"/>
            </a:endParaRPr>
          </a:p>
          <a:p>
            <a:pPr marL="342900" indent="-342900" algn="just">
              <a:lnSpc>
                <a:spcPts val="4619"/>
              </a:lnSpc>
              <a:buFont typeface="Arial" panose="020B0604020202020204" pitchFamily="34" charset="0"/>
              <a:buChar char="•"/>
            </a:pPr>
            <a:endParaRPr lang="en-US" sz="2500" dirty="0">
              <a:solidFill>
                <a:srgbClr val="FFFFFF"/>
              </a:solidFill>
              <a:latin typeface="Consolas" panose="020B0609020204030204" pitchFamily="49" charset="0"/>
              <a:ea typeface="Caveat Brush"/>
              <a:cs typeface="Caveat Brush"/>
              <a:sym typeface="Caveat Brush"/>
            </a:endParaRPr>
          </a:p>
        </p:txBody>
      </p:sp>
      <p:sp>
        <p:nvSpPr>
          <p:cNvPr id="3" name="Freeform 7">
            <a:extLst>
              <a:ext uri="{FF2B5EF4-FFF2-40B4-BE49-F238E27FC236}">
                <a16:creationId xmlns:a16="http://schemas.microsoft.com/office/drawing/2014/main" id="{DB94B22A-5CB5-F9D5-C0CA-D8573433F17E}"/>
              </a:ext>
            </a:extLst>
          </p:cNvPr>
          <p:cNvSpPr/>
          <p:nvPr/>
        </p:nvSpPr>
        <p:spPr>
          <a:xfrm>
            <a:off x="12725400" y="6946339"/>
            <a:ext cx="4297700" cy="2722649"/>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31927264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53D54-D057-70E0-FBA0-7725C5713C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75280B-1B1E-17BD-D15F-BB1B8025E5D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615DBB14-4AE6-6808-090D-9C012CD047B9}"/>
              </a:ext>
            </a:extLst>
          </p:cNvPr>
          <p:cNvSpPr/>
          <p:nvPr/>
        </p:nvSpPr>
        <p:spPr>
          <a:xfrm>
            <a:off x="12246793" y="1482522"/>
            <a:ext cx="5358218" cy="7775778"/>
          </a:xfrm>
          <a:custGeom>
            <a:avLst/>
            <a:gdLst/>
            <a:ahLst/>
            <a:cxnLst/>
            <a:rect l="l" t="t" r="r" b="b"/>
            <a:pathLst>
              <a:path w="5358218" h="7775778">
                <a:moveTo>
                  <a:pt x="0" y="0"/>
                </a:moveTo>
                <a:lnTo>
                  <a:pt x="5358218" y="0"/>
                </a:lnTo>
                <a:lnTo>
                  <a:pt x="5358218" y="7775778"/>
                </a:lnTo>
                <a:lnTo>
                  <a:pt x="0" y="777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A2654591-A055-054C-1BC4-AB2191449999}"/>
              </a:ext>
            </a:extLst>
          </p:cNvPr>
          <p:cNvSpPr txBox="1"/>
          <p:nvPr/>
        </p:nvSpPr>
        <p:spPr>
          <a:xfrm>
            <a:off x="1100880" y="1238250"/>
            <a:ext cx="16158420" cy="1615827"/>
          </a:xfrm>
          <a:prstGeom prst="rect">
            <a:avLst/>
          </a:prstGeom>
        </p:spPr>
        <p:txBody>
          <a:bodyPr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QUIZ!</a:t>
            </a:r>
          </a:p>
        </p:txBody>
      </p:sp>
      <p:sp>
        <p:nvSpPr>
          <p:cNvPr id="5" name="TextBox 5">
            <a:extLst>
              <a:ext uri="{FF2B5EF4-FFF2-40B4-BE49-F238E27FC236}">
                <a16:creationId xmlns:a16="http://schemas.microsoft.com/office/drawing/2014/main" id="{4DC80E66-366B-CB1D-EB01-EC314E7A3490}"/>
              </a:ext>
            </a:extLst>
          </p:cNvPr>
          <p:cNvSpPr txBox="1"/>
          <p:nvPr/>
        </p:nvSpPr>
        <p:spPr>
          <a:xfrm>
            <a:off x="1112912" y="3779302"/>
            <a:ext cx="8935749" cy="3182218"/>
          </a:xfrm>
          <a:prstGeom prst="rect">
            <a:avLst/>
          </a:prstGeom>
        </p:spPr>
        <p:txBody>
          <a:bodyPr lIns="0" tIns="0" rIns="0" bIns="0" rtlCol="0" anchor="t">
            <a:spAutoFit/>
          </a:bodyPr>
          <a:lstStyle/>
          <a:p>
            <a:pPr algn="l">
              <a:lnSpc>
                <a:spcPts val="8400"/>
              </a:lnSpc>
            </a:pPr>
            <a:r>
              <a:rPr lang="en-US" sz="6000" dirty="0">
                <a:solidFill>
                  <a:schemeClr val="bg1"/>
                </a:solidFill>
                <a:latin typeface="Caveat Brush"/>
                <a:ea typeface="Caveat Brush"/>
                <a:cs typeface="Caveat Brush"/>
                <a:sym typeface="Caveat Brush"/>
              </a:rPr>
              <a:t>Test your knowledge! Remember your answers so you can check them at the end!</a:t>
            </a:r>
          </a:p>
        </p:txBody>
      </p:sp>
    </p:spTree>
    <p:extLst>
      <p:ext uri="{BB962C8B-B14F-4D97-AF65-F5344CB8AC3E}">
        <p14:creationId xmlns:p14="http://schemas.microsoft.com/office/powerpoint/2010/main" val="378164604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F8DA9-3E9E-03B6-E10A-B7A4AA325C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DD8DD1-B781-3F0D-ADEE-18377247DD8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473FA432-D98D-FF29-2FE8-2BFF36D00CED}"/>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4A14010-15BE-1E05-14F8-EC941BEC612F}"/>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F8B4184-FC63-B46E-B04F-710F026C3983}"/>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BB62B83B-2DED-A231-F3C6-815424D5C6BE}"/>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1</a:t>
            </a:r>
          </a:p>
        </p:txBody>
      </p:sp>
      <p:sp>
        <p:nvSpPr>
          <p:cNvPr id="7" name="TextBox 7">
            <a:extLst>
              <a:ext uri="{FF2B5EF4-FFF2-40B4-BE49-F238E27FC236}">
                <a16:creationId xmlns:a16="http://schemas.microsoft.com/office/drawing/2014/main" id="{B57364EA-8D2B-49D1-926C-25B424DB8CF3}"/>
              </a:ext>
            </a:extLst>
          </p:cNvPr>
          <p:cNvSpPr txBox="1"/>
          <p:nvPr/>
        </p:nvSpPr>
        <p:spPr>
          <a:xfrm>
            <a:off x="1258027" y="5979808"/>
            <a:ext cx="4577484" cy="1016112"/>
          </a:xfrm>
          <a:prstGeom prst="rect">
            <a:avLst/>
          </a:prstGeom>
        </p:spPr>
        <p:txBody>
          <a:bodyPr wrap="square" lIns="0" tIns="0" rIns="0" bIns="0" rtlCol="0" anchor="t">
            <a:spAutoFit/>
          </a:bodyPr>
          <a:lstStyle/>
          <a:p>
            <a:pPr algn="ctr">
              <a:lnSpc>
                <a:spcPts val="8400"/>
              </a:lnSpc>
            </a:pPr>
            <a:r>
              <a:rPr lang="en-US" sz="5500" dirty="0" err="1">
                <a:solidFill>
                  <a:srgbClr val="FCC4E2"/>
                </a:solidFill>
                <a:latin typeface="Cabin Sketch"/>
                <a:sym typeface="Cabin Sketch"/>
              </a:rPr>
              <a:t>systemctl</a:t>
            </a:r>
            <a:r>
              <a:rPr lang="en-US" sz="5500" dirty="0">
                <a:solidFill>
                  <a:srgbClr val="FCC4E2"/>
                </a:solidFill>
                <a:latin typeface="Cabin Sketch"/>
                <a:sym typeface="Cabin Sketch"/>
              </a:rPr>
              <a:t> halt</a:t>
            </a:r>
            <a:endParaRPr lang="en-US" sz="5500" dirty="0"/>
          </a:p>
        </p:txBody>
      </p:sp>
      <p:sp>
        <p:nvSpPr>
          <p:cNvPr id="8" name="TextBox 8">
            <a:extLst>
              <a:ext uri="{FF2B5EF4-FFF2-40B4-BE49-F238E27FC236}">
                <a16:creationId xmlns:a16="http://schemas.microsoft.com/office/drawing/2014/main" id="{00B18ADF-C813-84AF-10BE-8EF4F9133ED1}"/>
              </a:ext>
            </a:extLst>
          </p:cNvPr>
          <p:cNvSpPr txBox="1"/>
          <p:nvPr/>
        </p:nvSpPr>
        <p:spPr>
          <a:xfrm>
            <a:off x="6908598" y="5981700"/>
            <a:ext cx="4470803" cy="1012328"/>
          </a:xfrm>
          <a:prstGeom prst="rect">
            <a:avLst/>
          </a:prstGeom>
        </p:spPr>
        <p:txBody>
          <a:bodyPr wrap="square" lIns="0" tIns="0" rIns="0" bIns="0" rtlCol="0" anchor="t">
            <a:spAutoFit/>
          </a:bodyPr>
          <a:lstStyle/>
          <a:p>
            <a:pPr algn="ctr">
              <a:lnSpc>
                <a:spcPts val="8400"/>
              </a:lnSpc>
            </a:pPr>
            <a:r>
              <a:rPr lang="en-US" sz="5500" dirty="0" err="1">
                <a:solidFill>
                  <a:srgbClr val="FC8183"/>
                </a:solidFill>
                <a:latin typeface="Cabin Sketch"/>
                <a:sym typeface="Cabin Sketch"/>
              </a:rPr>
              <a:t>systemctl</a:t>
            </a:r>
            <a:r>
              <a:rPr lang="en-US" sz="5500" dirty="0">
                <a:solidFill>
                  <a:srgbClr val="FC8183"/>
                </a:solidFill>
                <a:latin typeface="Cabin Sketch"/>
                <a:sym typeface="Cabin Sketch"/>
              </a:rPr>
              <a:t> end</a:t>
            </a:r>
            <a:endParaRPr lang="en-US" sz="5500" dirty="0"/>
          </a:p>
        </p:txBody>
      </p:sp>
      <p:sp>
        <p:nvSpPr>
          <p:cNvPr id="9" name="TextBox 9">
            <a:extLst>
              <a:ext uri="{FF2B5EF4-FFF2-40B4-BE49-F238E27FC236}">
                <a16:creationId xmlns:a16="http://schemas.microsoft.com/office/drawing/2014/main" id="{01DFA82A-93DE-89CF-D633-379D524A538B}"/>
              </a:ext>
            </a:extLst>
          </p:cNvPr>
          <p:cNvSpPr txBox="1"/>
          <p:nvPr/>
        </p:nvSpPr>
        <p:spPr>
          <a:xfrm>
            <a:off x="12345809" y="5979808"/>
            <a:ext cx="4668923" cy="1016112"/>
          </a:xfrm>
          <a:prstGeom prst="rect">
            <a:avLst/>
          </a:prstGeom>
        </p:spPr>
        <p:txBody>
          <a:bodyPr wrap="square" lIns="0" tIns="0" rIns="0" bIns="0" rtlCol="0" anchor="t">
            <a:spAutoFit/>
          </a:bodyPr>
          <a:lstStyle/>
          <a:p>
            <a:pPr algn="ctr">
              <a:lnSpc>
                <a:spcPts val="8400"/>
              </a:lnSpc>
            </a:pPr>
            <a:r>
              <a:rPr lang="en-US" sz="5500" dirty="0" err="1">
                <a:solidFill>
                  <a:srgbClr val="AAEBD7"/>
                </a:solidFill>
                <a:latin typeface="Cabin Sketch"/>
                <a:sym typeface="Cabin Sketch"/>
              </a:rPr>
              <a:t>systemctl</a:t>
            </a:r>
            <a:r>
              <a:rPr lang="en-US" sz="5500" dirty="0">
                <a:solidFill>
                  <a:srgbClr val="AAEBD7"/>
                </a:solidFill>
                <a:latin typeface="Cabin Sketch"/>
                <a:sym typeface="Cabin Sketch"/>
              </a:rPr>
              <a:t> stop</a:t>
            </a:r>
            <a:endParaRPr lang="en-US" sz="5500" dirty="0"/>
          </a:p>
        </p:txBody>
      </p:sp>
      <p:sp>
        <p:nvSpPr>
          <p:cNvPr id="19" name="TextBox 19">
            <a:extLst>
              <a:ext uri="{FF2B5EF4-FFF2-40B4-BE49-F238E27FC236}">
                <a16:creationId xmlns:a16="http://schemas.microsoft.com/office/drawing/2014/main" id="{0D86D6A0-03E6-8A90-B43A-3A43864D6F27}"/>
              </a:ext>
            </a:extLst>
          </p:cNvPr>
          <p:cNvSpPr txBox="1"/>
          <p:nvPr/>
        </p:nvSpPr>
        <p:spPr>
          <a:xfrm>
            <a:off x="2822966" y="2853241"/>
            <a:ext cx="12642068" cy="615168"/>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Which command is used to stop a service in Linux?</a:t>
            </a:r>
            <a:endParaRPr lang="en-US" dirty="0"/>
          </a:p>
        </p:txBody>
      </p:sp>
    </p:spTree>
    <p:extLst>
      <p:ext uri="{BB962C8B-B14F-4D97-AF65-F5344CB8AC3E}">
        <p14:creationId xmlns:p14="http://schemas.microsoft.com/office/powerpoint/2010/main" val="3817936445"/>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DD936-0DC3-4D04-C102-6E133046B5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C3B058-93E6-BC57-0BF3-994569FE0B4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FF99A5F1-254F-5837-BE9E-8F4F1DE7E97C}"/>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E053B8B8-0279-1362-25D1-3A979C7BAC91}"/>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A6B996E-3E72-4562-2129-F7F56A2FC381}"/>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38D7042E-1009-9117-AF00-317455C909E3}"/>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8E683270-A7E5-EA50-1BB9-D04F0645D1E6}"/>
              </a:ext>
            </a:extLst>
          </p:cNvPr>
          <p:cNvSpPr txBox="1"/>
          <p:nvPr/>
        </p:nvSpPr>
        <p:spPr>
          <a:xfrm>
            <a:off x="1357088" y="5981700"/>
            <a:ext cx="4486043" cy="1035092"/>
          </a:xfrm>
          <a:prstGeom prst="rect">
            <a:avLst/>
          </a:prstGeom>
        </p:spPr>
        <p:txBody>
          <a:bodyPr wrap="square" lIns="0" tIns="0" rIns="0" bIns="0" rtlCol="0" anchor="t">
            <a:spAutoFit/>
          </a:bodyPr>
          <a:lstStyle/>
          <a:p>
            <a:pPr algn="ctr">
              <a:lnSpc>
                <a:spcPts val="8400"/>
              </a:lnSpc>
            </a:pPr>
            <a:r>
              <a:rPr lang="en-US" sz="6000" dirty="0" err="1">
                <a:solidFill>
                  <a:srgbClr val="FCC4E2"/>
                </a:solidFill>
                <a:latin typeface="Cabin Sketch"/>
                <a:sym typeface="Cabin Sketch"/>
              </a:rPr>
              <a:t>schtasks</a:t>
            </a:r>
            <a:endParaRPr lang="en-US" dirty="0"/>
          </a:p>
        </p:txBody>
      </p:sp>
      <p:sp>
        <p:nvSpPr>
          <p:cNvPr id="8" name="TextBox 8">
            <a:extLst>
              <a:ext uri="{FF2B5EF4-FFF2-40B4-BE49-F238E27FC236}">
                <a16:creationId xmlns:a16="http://schemas.microsoft.com/office/drawing/2014/main" id="{BB14C89C-B3DC-B4FF-6608-5B65A9D62654}"/>
              </a:ext>
            </a:extLst>
          </p:cNvPr>
          <p:cNvSpPr txBox="1"/>
          <p:nvPr/>
        </p:nvSpPr>
        <p:spPr>
          <a:xfrm>
            <a:off x="6916219" y="6004464"/>
            <a:ext cx="4470803" cy="1012328"/>
          </a:xfrm>
          <a:prstGeom prst="rect">
            <a:avLst/>
          </a:prstGeom>
        </p:spPr>
        <p:txBody>
          <a:bodyPr wrap="square" lIns="0" tIns="0" rIns="0" bIns="0" rtlCol="0" anchor="t">
            <a:spAutoFit/>
          </a:bodyPr>
          <a:lstStyle/>
          <a:p>
            <a:pPr algn="ctr">
              <a:lnSpc>
                <a:spcPts val="8400"/>
              </a:lnSpc>
            </a:pPr>
            <a:r>
              <a:rPr lang="en-US" sz="5400" dirty="0" err="1">
                <a:solidFill>
                  <a:srgbClr val="FC8183"/>
                </a:solidFill>
                <a:latin typeface="Cabin Sketch"/>
                <a:sym typeface="Cabin Sketch"/>
              </a:rPr>
              <a:t>taskkill</a:t>
            </a:r>
            <a:endParaRPr lang="en-US" sz="5400" dirty="0"/>
          </a:p>
        </p:txBody>
      </p:sp>
      <p:sp>
        <p:nvSpPr>
          <p:cNvPr id="9" name="TextBox 9">
            <a:extLst>
              <a:ext uri="{FF2B5EF4-FFF2-40B4-BE49-F238E27FC236}">
                <a16:creationId xmlns:a16="http://schemas.microsoft.com/office/drawing/2014/main" id="{23B1A671-A71F-C821-CB55-75374FC6422A}"/>
              </a:ext>
            </a:extLst>
          </p:cNvPr>
          <p:cNvSpPr txBox="1"/>
          <p:nvPr/>
        </p:nvSpPr>
        <p:spPr>
          <a:xfrm>
            <a:off x="12353429" y="5981700"/>
            <a:ext cx="4668923" cy="1035092"/>
          </a:xfrm>
          <a:prstGeom prst="rect">
            <a:avLst/>
          </a:prstGeom>
        </p:spPr>
        <p:txBody>
          <a:bodyPr wrap="square" lIns="0" tIns="0" rIns="0" bIns="0" rtlCol="0" anchor="t">
            <a:spAutoFit/>
          </a:bodyPr>
          <a:lstStyle/>
          <a:p>
            <a:pPr algn="ctr">
              <a:lnSpc>
                <a:spcPts val="8400"/>
              </a:lnSpc>
            </a:pPr>
            <a:r>
              <a:rPr lang="en-US" sz="6000" dirty="0" err="1">
                <a:solidFill>
                  <a:srgbClr val="AAEBD7"/>
                </a:solidFill>
                <a:latin typeface="Cabin Sketch"/>
                <a:sym typeface="Cabin Sketch"/>
              </a:rPr>
              <a:t>ps</a:t>
            </a:r>
            <a:endParaRPr lang="en-US" dirty="0"/>
          </a:p>
        </p:txBody>
      </p:sp>
      <p:sp>
        <p:nvSpPr>
          <p:cNvPr id="19" name="TextBox 19">
            <a:extLst>
              <a:ext uri="{FF2B5EF4-FFF2-40B4-BE49-F238E27FC236}">
                <a16:creationId xmlns:a16="http://schemas.microsoft.com/office/drawing/2014/main" id="{BF351893-76B6-BF47-12D1-616029E313C0}"/>
              </a:ext>
            </a:extLst>
          </p:cNvPr>
          <p:cNvSpPr txBox="1"/>
          <p:nvPr/>
        </p:nvSpPr>
        <p:spPr>
          <a:xfrm>
            <a:off x="2822966" y="2853241"/>
            <a:ext cx="12642068" cy="1205073"/>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What tool allows viewing and managing scheduled tasks from the command line in Windows?</a:t>
            </a:r>
            <a:endParaRPr lang="en-US" dirty="0"/>
          </a:p>
        </p:txBody>
      </p:sp>
    </p:spTree>
    <p:extLst>
      <p:ext uri="{BB962C8B-B14F-4D97-AF65-F5344CB8AC3E}">
        <p14:creationId xmlns:p14="http://schemas.microsoft.com/office/powerpoint/2010/main" val="1091059156"/>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05F15-B72F-3A1A-840C-7E3ACAEFF4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6B4A08-8836-5EEF-1940-8955A5A004D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23CB2903-9125-6E66-4624-17BA03FC94C7}"/>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2718588-3250-87F2-3891-53901A8ED60F}"/>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AFF6F415-E865-FBC0-EF87-7DEEC61791CC}"/>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578A9CA3-519F-AC41-8DA4-E48C56A13410}"/>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3</a:t>
            </a:r>
          </a:p>
        </p:txBody>
      </p:sp>
      <p:sp>
        <p:nvSpPr>
          <p:cNvPr id="7" name="TextBox 7">
            <a:extLst>
              <a:ext uri="{FF2B5EF4-FFF2-40B4-BE49-F238E27FC236}">
                <a16:creationId xmlns:a16="http://schemas.microsoft.com/office/drawing/2014/main" id="{039E1124-BFD7-6E69-1A58-16916DC8A51D}"/>
              </a:ext>
            </a:extLst>
          </p:cNvPr>
          <p:cNvSpPr txBox="1"/>
          <p:nvPr/>
        </p:nvSpPr>
        <p:spPr>
          <a:xfrm>
            <a:off x="1295400" y="6057900"/>
            <a:ext cx="4486043" cy="1035092"/>
          </a:xfrm>
          <a:prstGeom prst="rect">
            <a:avLst/>
          </a:prstGeom>
        </p:spPr>
        <p:txBody>
          <a:bodyPr wrap="square" lIns="0" tIns="0" rIns="0" bIns="0" rtlCol="0" anchor="t">
            <a:spAutoFit/>
          </a:bodyPr>
          <a:lstStyle/>
          <a:p>
            <a:pPr algn="ctr">
              <a:lnSpc>
                <a:spcPts val="8400"/>
              </a:lnSpc>
            </a:pPr>
            <a:r>
              <a:rPr lang="en-US" sz="6000" dirty="0" err="1">
                <a:solidFill>
                  <a:srgbClr val="FCC4E2"/>
                </a:solidFill>
                <a:latin typeface="Cabin Sketch"/>
                <a:sym typeface="Cabin Sketch"/>
              </a:rPr>
              <a:t>ps</a:t>
            </a:r>
            <a:endParaRPr lang="en-US" dirty="0"/>
          </a:p>
        </p:txBody>
      </p:sp>
      <p:sp>
        <p:nvSpPr>
          <p:cNvPr id="8" name="TextBox 8">
            <a:extLst>
              <a:ext uri="{FF2B5EF4-FFF2-40B4-BE49-F238E27FC236}">
                <a16:creationId xmlns:a16="http://schemas.microsoft.com/office/drawing/2014/main" id="{84421602-5F4B-4A66-ED67-13532F4F9579}"/>
              </a:ext>
            </a:extLst>
          </p:cNvPr>
          <p:cNvSpPr txBox="1"/>
          <p:nvPr/>
        </p:nvSpPr>
        <p:spPr>
          <a:xfrm>
            <a:off x="6854531" y="6080664"/>
            <a:ext cx="4470803" cy="1012328"/>
          </a:xfrm>
          <a:prstGeom prst="rect">
            <a:avLst/>
          </a:prstGeom>
        </p:spPr>
        <p:txBody>
          <a:bodyPr wrap="square" lIns="0" tIns="0" rIns="0" bIns="0" rtlCol="0" anchor="t">
            <a:spAutoFit/>
          </a:bodyPr>
          <a:lstStyle/>
          <a:p>
            <a:pPr algn="ctr">
              <a:lnSpc>
                <a:spcPts val="8400"/>
              </a:lnSpc>
            </a:pPr>
            <a:r>
              <a:rPr lang="en-US" sz="5400" dirty="0">
                <a:solidFill>
                  <a:srgbClr val="FC8183"/>
                </a:solidFill>
                <a:latin typeface="Cabin Sketch"/>
                <a:sym typeface="Cabin Sketch"/>
              </a:rPr>
              <a:t>top</a:t>
            </a:r>
            <a:endParaRPr lang="en-US" sz="5400" dirty="0"/>
          </a:p>
        </p:txBody>
      </p:sp>
      <p:sp>
        <p:nvSpPr>
          <p:cNvPr id="9" name="TextBox 9">
            <a:extLst>
              <a:ext uri="{FF2B5EF4-FFF2-40B4-BE49-F238E27FC236}">
                <a16:creationId xmlns:a16="http://schemas.microsoft.com/office/drawing/2014/main" id="{FE550483-8E15-42CA-1BBC-5D67055DE7E5}"/>
              </a:ext>
            </a:extLst>
          </p:cNvPr>
          <p:cNvSpPr txBox="1"/>
          <p:nvPr/>
        </p:nvSpPr>
        <p:spPr>
          <a:xfrm>
            <a:off x="12291741" y="6057900"/>
            <a:ext cx="4668923" cy="1035092"/>
          </a:xfrm>
          <a:prstGeom prst="rect">
            <a:avLst/>
          </a:prstGeom>
        </p:spPr>
        <p:txBody>
          <a:bodyPr wrap="square" lIns="0" tIns="0" rIns="0" bIns="0" rtlCol="0" anchor="t">
            <a:spAutoFit/>
          </a:bodyPr>
          <a:lstStyle/>
          <a:p>
            <a:pPr algn="ctr">
              <a:lnSpc>
                <a:spcPts val="8400"/>
              </a:lnSpc>
            </a:pPr>
            <a:r>
              <a:rPr lang="en-US" sz="6000" dirty="0" err="1">
                <a:solidFill>
                  <a:srgbClr val="AAEBD7"/>
                </a:solidFill>
                <a:latin typeface="Cabin Sketch"/>
                <a:sym typeface="Cabin Sketch"/>
              </a:rPr>
              <a:t>systemctl</a:t>
            </a:r>
            <a:endParaRPr lang="en-US" dirty="0"/>
          </a:p>
        </p:txBody>
      </p:sp>
      <p:sp>
        <p:nvSpPr>
          <p:cNvPr id="19" name="TextBox 19">
            <a:extLst>
              <a:ext uri="{FF2B5EF4-FFF2-40B4-BE49-F238E27FC236}">
                <a16:creationId xmlns:a16="http://schemas.microsoft.com/office/drawing/2014/main" id="{B74ABF3B-847E-54E4-20DD-4A7240E953DD}"/>
              </a:ext>
            </a:extLst>
          </p:cNvPr>
          <p:cNvSpPr txBox="1"/>
          <p:nvPr/>
        </p:nvSpPr>
        <p:spPr>
          <a:xfrm>
            <a:off x="2822966" y="2853241"/>
            <a:ext cx="12642068" cy="1205073"/>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Which command shows a live-updating view of running processes in Linux?</a:t>
            </a:r>
            <a:endParaRPr lang="en-US" dirty="0"/>
          </a:p>
        </p:txBody>
      </p:sp>
    </p:spTree>
    <p:extLst>
      <p:ext uri="{BB962C8B-B14F-4D97-AF65-F5344CB8AC3E}">
        <p14:creationId xmlns:p14="http://schemas.microsoft.com/office/powerpoint/2010/main" val="194002432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dirty="0">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01</a:t>
            </a:r>
          </a:p>
        </p:txBody>
      </p:sp>
      <p:sp>
        <p:nvSpPr>
          <p:cNvPr id="6" name="TextBox 6"/>
          <p:cNvSpPr txBox="1"/>
          <p:nvPr/>
        </p:nvSpPr>
        <p:spPr>
          <a:xfrm>
            <a:off x="1889667"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7"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891819" y="5019675"/>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Managing Services</a:t>
            </a:r>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0" name="TextBox 10"/>
          <p:cNvSpPr txBox="1"/>
          <p:nvPr/>
        </p:nvSpPr>
        <p:spPr>
          <a:xfrm>
            <a:off x="10065122"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05</a:t>
            </a:r>
          </a:p>
        </p:txBody>
      </p:sp>
      <p:sp>
        <p:nvSpPr>
          <p:cNvPr id="12" name="TextBox 12"/>
          <p:cNvSpPr txBox="1"/>
          <p:nvPr/>
        </p:nvSpPr>
        <p:spPr>
          <a:xfrm>
            <a:off x="2891819" y="6400576"/>
            <a:ext cx="5871181" cy="1027782"/>
          </a:xfrm>
          <a:prstGeom prst="rect">
            <a:avLst/>
          </a:prstGeom>
        </p:spPr>
        <p:txBody>
          <a:bodyPr wrap="square"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Monitoring Processes</a:t>
            </a:r>
          </a:p>
        </p:txBody>
      </p:sp>
      <p:sp>
        <p:nvSpPr>
          <p:cNvPr id="13" name="TextBox 13"/>
          <p:cNvSpPr txBox="1"/>
          <p:nvPr/>
        </p:nvSpPr>
        <p:spPr>
          <a:xfrm>
            <a:off x="2891819" y="7781477"/>
            <a:ext cx="6252181" cy="1027782"/>
          </a:xfrm>
          <a:prstGeom prst="rect">
            <a:avLst/>
          </a:prstGeom>
        </p:spPr>
        <p:txBody>
          <a:bodyPr wrap="square"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Terminating Processes</a:t>
            </a:r>
          </a:p>
        </p:txBody>
      </p:sp>
      <p:sp>
        <p:nvSpPr>
          <p:cNvPr id="14" name="TextBox 14"/>
          <p:cNvSpPr txBox="1"/>
          <p:nvPr/>
        </p:nvSpPr>
        <p:spPr>
          <a:xfrm>
            <a:off x="11067274" y="5019675"/>
            <a:ext cx="5648506"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Quiz</a:t>
            </a:r>
          </a:p>
        </p:txBody>
      </p:sp>
      <p:sp>
        <p:nvSpPr>
          <p:cNvPr id="15" name="TextBox 15"/>
          <p:cNvSpPr txBox="1"/>
          <p:nvPr/>
        </p:nvSpPr>
        <p:spPr>
          <a:xfrm>
            <a:off x="11067274"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Resources</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A61AF-93E1-343B-7228-AAEF6B89A30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56193F-ED71-3486-BF61-2FD13AC96E7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776148A6-1FF3-ABD7-5E26-3713FCD899CC}"/>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630FE20-9845-3FEC-51B5-7DF1FA869774}"/>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4A12930E-9392-165A-F229-647A9898C710}"/>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D2BA3B3F-E4A0-F94B-6EF1-27AEE0C35BAA}"/>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4</a:t>
            </a:r>
          </a:p>
        </p:txBody>
      </p:sp>
      <p:sp>
        <p:nvSpPr>
          <p:cNvPr id="7" name="TextBox 7">
            <a:extLst>
              <a:ext uri="{FF2B5EF4-FFF2-40B4-BE49-F238E27FC236}">
                <a16:creationId xmlns:a16="http://schemas.microsoft.com/office/drawing/2014/main" id="{4DBB3F05-5168-D88C-C593-64739E1FF542}"/>
              </a:ext>
            </a:extLst>
          </p:cNvPr>
          <p:cNvSpPr txBox="1"/>
          <p:nvPr/>
        </p:nvSpPr>
        <p:spPr>
          <a:xfrm>
            <a:off x="1483541" y="5448300"/>
            <a:ext cx="4233136" cy="2112310"/>
          </a:xfrm>
          <a:prstGeom prst="rect">
            <a:avLst/>
          </a:prstGeom>
        </p:spPr>
        <p:txBody>
          <a:bodyPr wrap="square" lIns="0" tIns="0" rIns="0" bIns="0" rtlCol="0" anchor="t">
            <a:spAutoFit/>
          </a:bodyPr>
          <a:lstStyle/>
          <a:p>
            <a:pPr algn="ctr">
              <a:lnSpc>
                <a:spcPts val="8400"/>
              </a:lnSpc>
            </a:pPr>
            <a:r>
              <a:rPr lang="en-US" sz="6000" dirty="0">
                <a:solidFill>
                  <a:srgbClr val="FCC4E2"/>
                </a:solidFill>
                <a:latin typeface="Cabin Sketch"/>
                <a:sym typeface="Cabin Sketch"/>
              </a:rPr>
              <a:t>Task Monitor</a:t>
            </a:r>
            <a:endParaRPr lang="en-US" dirty="0"/>
          </a:p>
        </p:txBody>
      </p:sp>
      <p:sp>
        <p:nvSpPr>
          <p:cNvPr id="8" name="TextBox 8">
            <a:extLst>
              <a:ext uri="{FF2B5EF4-FFF2-40B4-BE49-F238E27FC236}">
                <a16:creationId xmlns:a16="http://schemas.microsoft.com/office/drawing/2014/main" id="{FA117053-9A74-EB78-F98B-68EF9E912731}"/>
              </a:ext>
            </a:extLst>
          </p:cNvPr>
          <p:cNvSpPr txBox="1"/>
          <p:nvPr/>
        </p:nvSpPr>
        <p:spPr>
          <a:xfrm>
            <a:off x="7238242" y="5447954"/>
            <a:ext cx="3904181" cy="2089546"/>
          </a:xfrm>
          <a:prstGeom prst="rect">
            <a:avLst/>
          </a:prstGeom>
        </p:spPr>
        <p:txBody>
          <a:bodyPr wrap="square" lIns="0" tIns="0" rIns="0" bIns="0" rtlCol="0" anchor="t">
            <a:spAutoFit/>
          </a:bodyPr>
          <a:lstStyle/>
          <a:p>
            <a:pPr algn="ctr">
              <a:lnSpc>
                <a:spcPts val="8400"/>
              </a:lnSpc>
            </a:pPr>
            <a:r>
              <a:rPr lang="en-US" sz="5400" dirty="0">
                <a:solidFill>
                  <a:srgbClr val="FC8183"/>
                </a:solidFill>
                <a:latin typeface="Cabin Sketch"/>
                <a:sym typeface="Cabin Sketch"/>
              </a:rPr>
              <a:t>Task Explorer</a:t>
            </a:r>
            <a:endParaRPr lang="en-US" sz="5400" dirty="0"/>
          </a:p>
        </p:txBody>
      </p:sp>
      <p:sp>
        <p:nvSpPr>
          <p:cNvPr id="9" name="TextBox 9">
            <a:extLst>
              <a:ext uri="{FF2B5EF4-FFF2-40B4-BE49-F238E27FC236}">
                <a16:creationId xmlns:a16="http://schemas.microsoft.com/office/drawing/2014/main" id="{1A6689C9-8B5C-57C3-0AB7-AED8D825CA92}"/>
              </a:ext>
            </a:extLst>
          </p:cNvPr>
          <p:cNvSpPr txBox="1"/>
          <p:nvPr/>
        </p:nvSpPr>
        <p:spPr>
          <a:xfrm>
            <a:off x="12462376" y="5643819"/>
            <a:ext cx="4451029" cy="2112310"/>
          </a:xfrm>
          <a:prstGeom prst="rect">
            <a:avLst/>
          </a:prstGeom>
        </p:spPr>
        <p:txBody>
          <a:bodyPr wrap="square" lIns="0" tIns="0" rIns="0" bIns="0" rtlCol="0" anchor="t">
            <a:spAutoFit/>
          </a:bodyPr>
          <a:lstStyle/>
          <a:p>
            <a:pPr algn="ctr">
              <a:lnSpc>
                <a:spcPts val="8400"/>
              </a:lnSpc>
            </a:pPr>
            <a:r>
              <a:rPr lang="en-US" sz="6000" dirty="0">
                <a:solidFill>
                  <a:srgbClr val="AAEBD7"/>
                </a:solidFill>
                <a:latin typeface="Cabin Sketch"/>
                <a:sym typeface="Cabin Sketch"/>
              </a:rPr>
              <a:t>Task Manager</a:t>
            </a:r>
            <a:endParaRPr lang="en-US" dirty="0"/>
          </a:p>
        </p:txBody>
      </p:sp>
      <p:sp>
        <p:nvSpPr>
          <p:cNvPr id="19" name="TextBox 19">
            <a:extLst>
              <a:ext uri="{FF2B5EF4-FFF2-40B4-BE49-F238E27FC236}">
                <a16:creationId xmlns:a16="http://schemas.microsoft.com/office/drawing/2014/main" id="{C780FA42-251F-C738-39A6-91C3317A3412}"/>
              </a:ext>
            </a:extLst>
          </p:cNvPr>
          <p:cNvSpPr txBox="1"/>
          <p:nvPr/>
        </p:nvSpPr>
        <p:spPr>
          <a:xfrm>
            <a:off x="2822966" y="2853241"/>
            <a:ext cx="12642068" cy="1205073"/>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In which of these Windows applications can you terminate a running process?</a:t>
            </a:r>
            <a:endParaRPr lang="en-US" dirty="0"/>
          </a:p>
        </p:txBody>
      </p:sp>
    </p:spTree>
    <p:extLst>
      <p:ext uri="{BB962C8B-B14F-4D97-AF65-F5344CB8AC3E}">
        <p14:creationId xmlns:p14="http://schemas.microsoft.com/office/powerpoint/2010/main" val="2040759911"/>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EFD9-FC1F-271C-2747-95F8746554E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94CF79-6064-828D-96D5-40A21C6E170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85B4244A-62DC-2599-F55A-860F83C8432A}"/>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49F2FEFF-FA7D-D884-184A-6A8B92CDDCD2}"/>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2330697C-C7EA-859A-7AB0-43D146309197}"/>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C5883BD9-7D8A-9F46-5DCF-2B9B25158E2C}"/>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5</a:t>
            </a:r>
          </a:p>
        </p:txBody>
      </p:sp>
      <p:sp>
        <p:nvSpPr>
          <p:cNvPr id="7" name="TextBox 7">
            <a:extLst>
              <a:ext uri="{FF2B5EF4-FFF2-40B4-BE49-F238E27FC236}">
                <a16:creationId xmlns:a16="http://schemas.microsoft.com/office/drawing/2014/main" id="{23052752-2186-FE25-37C1-636B33E4AFAC}"/>
              </a:ext>
            </a:extLst>
          </p:cNvPr>
          <p:cNvSpPr txBox="1"/>
          <p:nvPr/>
        </p:nvSpPr>
        <p:spPr>
          <a:xfrm>
            <a:off x="1357087" y="6177932"/>
            <a:ext cx="4486043" cy="1035092"/>
          </a:xfrm>
          <a:prstGeom prst="rect">
            <a:avLst/>
          </a:prstGeom>
        </p:spPr>
        <p:txBody>
          <a:bodyPr wrap="square" lIns="0" tIns="0" rIns="0" bIns="0" rtlCol="0" anchor="t">
            <a:spAutoFit/>
          </a:bodyPr>
          <a:lstStyle/>
          <a:p>
            <a:pPr algn="ctr">
              <a:lnSpc>
                <a:spcPts val="8400"/>
              </a:lnSpc>
            </a:pPr>
            <a:r>
              <a:rPr lang="en-US" sz="6000" dirty="0">
                <a:solidFill>
                  <a:srgbClr val="FCC4E2"/>
                </a:solidFill>
                <a:latin typeface="Cabin Sketch"/>
                <a:sym typeface="Cabin Sketch"/>
              </a:rPr>
              <a:t>Filters tasks</a:t>
            </a:r>
            <a:endParaRPr lang="en-US" dirty="0"/>
          </a:p>
        </p:txBody>
      </p:sp>
      <p:sp>
        <p:nvSpPr>
          <p:cNvPr id="8" name="TextBox 8">
            <a:extLst>
              <a:ext uri="{FF2B5EF4-FFF2-40B4-BE49-F238E27FC236}">
                <a16:creationId xmlns:a16="http://schemas.microsoft.com/office/drawing/2014/main" id="{B7D6174D-8E9C-762C-610C-866A3923CB13}"/>
              </a:ext>
            </a:extLst>
          </p:cNvPr>
          <p:cNvSpPr txBox="1"/>
          <p:nvPr/>
        </p:nvSpPr>
        <p:spPr>
          <a:xfrm>
            <a:off x="6954931" y="5650705"/>
            <a:ext cx="4470803" cy="2089546"/>
          </a:xfrm>
          <a:prstGeom prst="rect">
            <a:avLst/>
          </a:prstGeom>
        </p:spPr>
        <p:txBody>
          <a:bodyPr wrap="square" lIns="0" tIns="0" rIns="0" bIns="0" rtlCol="0" anchor="t">
            <a:spAutoFit/>
          </a:bodyPr>
          <a:lstStyle/>
          <a:p>
            <a:pPr algn="ctr">
              <a:lnSpc>
                <a:spcPts val="8400"/>
              </a:lnSpc>
            </a:pPr>
            <a:r>
              <a:rPr lang="en-US" sz="5400" dirty="0">
                <a:solidFill>
                  <a:srgbClr val="FC8183"/>
                </a:solidFill>
                <a:latin typeface="Cabin Sketch"/>
                <a:sym typeface="Cabin Sketch"/>
              </a:rPr>
              <a:t>Forces termination</a:t>
            </a:r>
            <a:endParaRPr lang="en-US" sz="5400" dirty="0"/>
          </a:p>
        </p:txBody>
      </p:sp>
      <p:sp>
        <p:nvSpPr>
          <p:cNvPr id="9" name="TextBox 9">
            <a:extLst>
              <a:ext uri="{FF2B5EF4-FFF2-40B4-BE49-F238E27FC236}">
                <a16:creationId xmlns:a16="http://schemas.microsoft.com/office/drawing/2014/main" id="{FA9B68AB-007F-F207-865D-017F66F56834}"/>
              </a:ext>
            </a:extLst>
          </p:cNvPr>
          <p:cNvSpPr txBox="1"/>
          <p:nvPr/>
        </p:nvSpPr>
        <p:spPr>
          <a:xfrm>
            <a:off x="12353431" y="5639323"/>
            <a:ext cx="4577482" cy="2112310"/>
          </a:xfrm>
          <a:prstGeom prst="rect">
            <a:avLst/>
          </a:prstGeom>
        </p:spPr>
        <p:txBody>
          <a:bodyPr wrap="square" lIns="0" tIns="0" rIns="0" bIns="0" rtlCol="0" anchor="t">
            <a:spAutoFit/>
          </a:bodyPr>
          <a:lstStyle/>
          <a:p>
            <a:pPr algn="ctr">
              <a:lnSpc>
                <a:spcPts val="8400"/>
              </a:lnSpc>
            </a:pPr>
            <a:r>
              <a:rPr lang="en-US" sz="6000" dirty="0">
                <a:solidFill>
                  <a:srgbClr val="AAEBD7"/>
                </a:solidFill>
                <a:latin typeface="Cabin Sketch"/>
                <a:sym typeface="Cabin Sketch"/>
              </a:rPr>
              <a:t>Finds the task</a:t>
            </a:r>
            <a:endParaRPr lang="en-US" dirty="0"/>
          </a:p>
        </p:txBody>
      </p:sp>
      <p:sp>
        <p:nvSpPr>
          <p:cNvPr id="19" name="TextBox 19">
            <a:extLst>
              <a:ext uri="{FF2B5EF4-FFF2-40B4-BE49-F238E27FC236}">
                <a16:creationId xmlns:a16="http://schemas.microsoft.com/office/drawing/2014/main" id="{835AD8F4-6523-0536-4132-2E8487351C66}"/>
              </a:ext>
            </a:extLst>
          </p:cNvPr>
          <p:cNvSpPr txBox="1"/>
          <p:nvPr/>
        </p:nvSpPr>
        <p:spPr>
          <a:xfrm>
            <a:off x="2822966" y="2853241"/>
            <a:ext cx="12642068" cy="615168"/>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What does the /F flag do to the </a:t>
            </a:r>
            <a:r>
              <a:rPr lang="en-US" sz="4800" dirty="0" err="1">
                <a:solidFill>
                  <a:srgbClr val="FFFFFF"/>
                </a:solidFill>
                <a:latin typeface="Caveat Brush"/>
                <a:sym typeface="Caveat Brush"/>
              </a:rPr>
              <a:t>taskkill</a:t>
            </a:r>
            <a:r>
              <a:rPr lang="en-US" sz="4800" dirty="0">
                <a:solidFill>
                  <a:srgbClr val="FFFFFF"/>
                </a:solidFill>
                <a:latin typeface="Caveat Brush"/>
                <a:sym typeface="Caveat Brush"/>
              </a:rPr>
              <a:t> command?</a:t>
            </a:r>
            <a:endParaRPr lang="en-US" dirty="0"/>
          </a:p>
        </p:txBody>
      </p:sp>
    </p:spTree>
    <p:extLst>
      <p:ext uri="{BB962C8B-B14F-4D97-AF65-F5344CB8AC3E}">
        <p14:creationId xmlns:p14="http://schemas.microsoft.com/office/powerpoint/2010/main" val="297136930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2E5A-0D34-151F-62DA-AC71E46C8E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4E0B685-7E4F-D7E7-F2E7-23E67B1CC1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89E57417-03AF-34D4-5B5D-C5A19DE6CD7A}"/>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7CA172A-06AF-C170-C2AE-B37663C5FBFF}"/>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220A6857-4CDA-1723-E6B1-75C8483EE103}"/>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D4C754D6-338D-2DF3-5BE1-AAB770AA1061}"/>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6</a:t>
            </a:r>
          </a:p>
        </p:txBody>
      </p:sp>
      <p:sp>
        <p:nvSpPr>
          <p:cNvPr id="7" name="TextBox 7">
            <a:extLst>
              <a:ext uri="{FF2B5EF4-FFF2-40B4-BE49-F238E27FC236}">
                <a16:creationId xmlns:a16="http://schemas.microsoft.com/office/drawing/2014/main" id="{E8ED9540-5424-4774-2782-83BEB2C6D292}"/>
              </a:ext>
            </a:extLst>
          </p:cNvPr>
          <p:cNvSpPr txBox="1"/>
          <p:nvPr/>
        </p:nvSpPr>
        <p:spPr>
          <a:xfrm>
            <a:off x="1357088" y="6057900"/>
            <a:ext cx="4486043" cy="1035092"/>
          </a:xfrm>
          <a:prstGeom prst="rect">
            <a:avLst/>
          </a:prstGeom>
        </p:spPr>
        <p:txBody>
          <a:bodyPr wrap="square" lIns="0" tIns="0" rIns="0" bIns="0" rtlCol="0" anchor="t">
            <a:spAutoFit/>
          </a:bodyPr>
          <a:lstStyle/>
          <a:p>
            <a:pPr algn="ctr">
              <a:lnSpc>
                <a:spcPts val="8400"/>
              </a:lnSpc>
            </a:pPr>
            <a:r>
              <a:rPr lang="en-US" sz="6000" dirty="0">
                <a:solidFill>
                  <a:srgbClr val="FCC4E2"/>
                </a:solidFill>
                <a:latin typeface="Cabin Sketch"/>
                <a:sym typeface="Cabin Sketch"/>
              </a:rPr>
              <a:t>kill -9</a:t>
            </a:r>
            <a:endParaRPr lang="en-US" dirty="0"/>
          </a:p>
        </p:txBody>
      </p:sp>
      <p:sp>
        <p:nvSpPr>
          <p:cNvPr id="8" name="TextBox 8">
            <a:extLst>
              <a:ext uri="{FF2B5EF4-FFF2-40B4-BE49-F238E27FC236}">
                <a16:creationId xmlns:a16="http://schemas.microsoft.com/office/drawing/2014/main" id="{2D6401B2-575C-EDCB-0A09-8C69DFA5708F}"/>
              </a:ext>
            </a:extLst>
          </p:cNvPr>
          <p:cNvSpPr txBox="1"/>
          <p:nvPr/>
        </p:nvSpPr>
        <p:spPr>
          <a:xfrm>
            <a:off x="6916219" y="6080664"/>
            <a:ext cx="4470803" cy="1012328"/>
          </a:xfrm>
          <a:prstGeom prst="rect">
            <a:avLst/>
          </a:prstGeom>
        </p:spPr>
        <p:txBody>
          <a:bodyPr wrap="square" lIns="0" tIns="0" rIns="0" bIns="0" rtlCol="0" anchor="t">
            <a:spAutoFit/>
          </a:bodyPr>
          <a:lstStyle/>
          <a:p>
            <a:pPr algn="ctr">
              <a:lnSpc>
                <a:spcPts val="8400"/>
              </a:lnSpc>
            </a:pPr>
            <a:r>
              <a:rPr lang="en-US" sz="5400" dirty="0">
                <a:solidFill>
                  <a:srgbClr val="FC8183"/>
                </a:solidFill>
                <a:latin typeface="Cabin Sketch"/>
                <a:sym typeface="Cabin Sketch"/>
              </a:rPr>
              <a:t>exit</a:t>
            </a:r>
            <a:endParaRPr lang="en-US" sz="5400" dirty="0"/>
          </a:p>
        </p:txBody>
      </p:sp>
      <p:sp>
        <p:nvSpPr>
          <p:cNvPr id="9" name="TextBox 9">
            <a:extLst>
              <a:ext uri="{FF2B5EF4-FFF2-40B4-BE49-F238E27FC236}">
                <a16:creationId xmlns:a16="http://schemas.microsoft.com/office/drawing/2014/main" id="{4F475625-7B51-E59D-C350-2EBE812E3813}"/>
              </a:ext>
            </a:extLst>
          </p:cNvPr>
          <p:cNvSpPr txBox="1"/>
          <p:nvPr/>
        </p:nvSpPr>
        <p:spPr>
          <a:xfrm>
            <a:off x="12353429" y="6057900"/>
            <a:ext cx="4668923" cy="1035092"/>
          </a:xfrm>
          <a:prstGeom prst="rect">
            <a:avLst/>
          </a:prstGeom>
        </p:spPr>
        <p:txBody>
          <a:bodyPr wrap="square" lIns="0" tIns="0" rIns="0" bIns="0" rtlCol="0" anchor="t">
            <a:spAutoFit/>
          </a:bodyPr>
          <a:lstStyle/>
          <a:p>
            <a:pPr algn="ctr">
              <a:lnSpc>
                <a:spcPts val="8400"/>
              </a:lnSpc>
            </a:pPr>
            <a:r>
              <a:rPr lang="en-US" sz="6000" dirty="0">
                <a:solidFill>
                  <a:srgbClr val="AAEBD7"/>
                </a:solidFill>
                <a:latin typeface="Cabin Sketch"/>
                <a:sym typeface="Cabin Sketch"/>
              </a:rPr>
              <a:t>top</a:t>
            </a:r>
            <a:endParaRPr lang="en-US" dirty="0"/>
          </a:p>
        </p:txBody>
      </p:sp>
      <p:sp>
        <p:nvSpPr>
          <p:cNvPr id="19" name="TextBox 19">
            <a:extLst>
              <a:ext uri="{FF2B5EF4-FFF2-40B4-BE49-F238E27FC236}">
                <a16:creationId xmlns:a16="http://schemas.microsoft.com/office/drawing/2014/main" id="{0A8E6D40-790C-80DC-B9CD-D770D8579B30}"/>
              </a:ext>
            </a:extLst>
          </p:cNvPr>
          <p:cNvSpPr txBox="1"/>
          <p:nvPr/>
        </p:nvSpPr>
        <p:spPr>
          <a:xfrm>
            <a:off x="2822966" y="2853241"/>
            <a:ext cx="12642068" cy="1205073"/>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Which Linux command can be used to forcefully terminate a process by PID?</a:t>
            </a:r>
            <a:endParaRPr lang="en-US" dirty="0"/>
          </a:p>
        </p:txBody>
      </p:sp>
    </p:spTree>
    <p:extLst>
      <p:ext uri="{BB962C8B-B14F-4D97-AF65-F5344CB8AC3E}">
        <p14:creationId xmlns:p14="http://schemas.microsoft.com/office/powerpoint/2010/main" val="4272886807"/>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02F79-B2B3-E051-2A99-A954561B70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DEA068-9CFB-8DFC-8E36-9FD7C11B6F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3">
            <a:extLst>
              <a:ext uri="{FF2B5EF4-FFF2-40B4-BE49-F238E27FC236}">
                <a16:creationId xmlns:a16="http://schemas.microsoft.com/office/drawing/2014/main" id="{9531FA13-0669-5281-8B61-817164D779EB}"/>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Quiz Answers</a:t>
            </a:r>
            <a:endParaRPr lang="en-US" dirty="0"/>
          </a:p>
        </p:txBody>
      </p:sp>
      <p:sp>
        <p:nvSpPr>
          <p:cNvPr id="4" name="TextBox 4">
            <a:extLst>
              <a:ext uri="{FF2B5EF4-FFF2-40B4-BE49-F238E27FC236}">
                <a16:creationId xmlns:a16="http://schemas.microsoft.com/office/drawing/2014/main" id="{352E841F-DB0F-343D-0CAA-C7F9F3445046}"/>
              </a:ext>
            </a:extLst>
          </p:cNvPr>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dirty="0">
                <a:solidFill>
                  <a:srgbClr val="C1FF72"/>
                </a:solidFill>
                <a:latin typeface="Cabin Sketch"/>
                <a:ea typeface="Cabin Sketch"/>
                <a:cs typeface="Cabin Sketch"/>
                <a:sym typeface="Cabin Sketch"/>
              </a:rPr>
              <a:t>Question 1</a:t>
            </a:r>
          </a:p>
        </p:txBody>
      </p:sp>
      <p:sp>
        <p:nvSpPr>
          <p:cNvPr id="5" name="TextBox 5">
            <a:extLst>
              <a:ext uri="{FF2B5EF4-FFF2-40B4-BE49-F238E27FC236}">
                <a16:creationId xmlns:a16="http://schemas.microsoft.com/office/drawing/2014/main" id="{7A06D846-2D22-1969-30EC-B4C5F7D198F4}"/>
              </a:ext>
            </a:extLst>
          </p:cNvPr>
          <p:cNvSpPr txBox="1"/>
          <p:nvPr/>
        </p:nvSpPr>
        <p:spPr>
          <a:xfrm>
            <a:off x="9144000" y="3823297"/>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a:t>
            </a:r>
            <a:r>
              <a:rPr lang="en-US" sz="3600" u="sng" dirty="0" err="1">
                <a:solidFill>
                  <a:srgbClr val="F0F0F0"/>
                </a:solidFill>
                <a:latin typeface="Caveat Brush"/>
                <a:ea typeface="Caveat Brush"/>
                <a:cs typeface="Caveat Brush"/>
                <a:sym typeface="Caveat Brush"/>
              </a:rPr>
              <a:t>systemctl</a:t>
            </a:r>
            <a:r>
              <a:rPr lang="en-US" sz="3600" u="sng" dirty="0">
                <a:solidFill>
                  <a:srgbClr val="F0F0F0"/>
                </a:solidFill>
                <a:latin typeface="Caveat Brush"/>
                <a:ea typeface="Caveat Brush"/>
                <a:cs typeface="Caveat Brush"/>
                <a:sym typeface="Caveat Brush"/>
              </a:rPr>
              <a:t> stop</a:t>
            </a:r>
            <a:r>
              <a:rPr lang="en-US" sz="3600" dirty="0">
                <a:solidFill>
                  <a:srgbClr val="F0F0F0"/>
                </a:solidFill>
                <a:latin typeface="Caveat Brush"/>
                <a:ea typeface="Caveat Brush"/>
                <a:cs typeface="Caveat Brush"/>
                <a:sym typeface="Caveat Brush"/>
              </a:rPr>
              <a:t> command is used to stop a service in Linux</a:t>
            </a:r>
          </a:p>
        </p:txBody>
      </p:sp>
      <p:sp>
        <p:nvSpPr>
          <p:cNvPr id="6" name="TextBox 6">
            <a:extLst>
              <a:ext uri="{FF2B5EF4-FFF2-40B4-BE49-F238E27FC236}">
                <a16:creationId xmlns:a16="http://schemas.microsoft.com/office/drawing/2014/main" id="{447A0620-2E1A-BA53-1313-22BC1557B827}"/>
              </a:ext>
            </a:extLst>
          </p:cNvPr>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dirty="0">
                <a:solidFill>
                  <a:srgbClr val="FCC4E2"/>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EABDFC29-E9FD-7D48-BA14-B212B12FA6A0}"/>
              </a:ext>
            </a:extLst>
          </p:cNvPr>
          <p:cNvSpPr txBox="1"/>
          <p:nvPr/>
        </p:nvSpPr>
        <p:spPr>
          <a:xfrm>
            <a:off x="9144000" y="5401594"/>
            <a:ext cx="8115300" cy="1754135"/>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a:t>
            </a:r>
            <a:r>
              <a:rPr lang="en-US" sz="3600" u="sng" dirty="0" err="1">
                <a:solidFill>
                  <a:srgbClr val="F0F0F0"/>
                </a:solidFill>
                <a:latin typeface="Caveat Brush"/>
                <a:ea typeface="Caveat Brush"/>
                <a:cs typeface="Caveat Brush"/>
                <a:sym typeface="Caveat Brush"/>
              </a:rPr>
              <a:t>schtasks</a:t>
            </a:r>
            <a:r>
              <a:rPr lang="en-US" sz="3600" dirty="0">
                <a:solidFill>
                  <a:srgbClr val="F0F0F0"/>
                </a:solidFill>
                <a:latin typeface="Caveat Brush"/>
                <a:ea typeface="Caveat Brush"/>
                <a:cs typeface="Caveat Brush"/>
                <a:sym typeface="Caveat Brush"/>
              </a:rPr>
              <a:t> tool allows viewing and managing scheduled tasks from the command line in Windows.</a:t>
            </a:r>
          </a:p>
        </p:txBody>
      </p:sp>
      <p:sp>
        <p:nvSpPr>
          <p:cNvPr id="8" name="TextBox 8">
            <a:extLst>
              <a:ext uri="{FF2B5EF4-FFF2-40B4-BE49-F238E27FC236}">
                <a16:creationId xmlns:a16="http://schemas.microsoft.com/office/drawing/2014/main" id="{848697F2-FBE1-5154-B47F-0F25EBBF56C0}"/>
              </a:ext>
            </a:extLst>
          </p:cNvPr>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dirty="0">
                <a:solidFill>
                  <a:srgbClr val="AAEBD7"/>
                </a:solidFill>
                <a:latin typeface="Cabin Sketch"/>
                <a:ea typeface="Cabin Sketch"/>
                <a:cs typeface="Cabin Sketch"/>
                <a:sym typeface="Cabin Sketch"/>
              </a:rPr>
              <a:t>Question 3</a:t>
            </a:r>
          </a:p>
        </p:txBody>
      </p:sp>
      <p:sp>
        <p:nvSpPr>
          <p:cNvPr id="9" name="TextBox 9">
            <a:extLst>
              <a:ext uri="{FF2B5EF4-FFF2-40B4-BE49-F238E27FC236}">
                <a16:creationId xmlns:a16="http://schemas.microsoft.com/office/drawing/2014/main" id="{48DB9A6A-5727-9E41-A8E4-2E6950DD23A3}"/>
              </a:ext>
            </a:extLst>
          </p:cNvPr>
          <p:cNvSpPr txBox="1"/>
          <p:nvPr/>
        </p:nvSpPr>
        <p:spPr>
          <a:xfrm>
            <a:off x="9144000" y="7703146"/>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a:t>
            </a:r>
            <a:r>
              <a:rPr lang="en-US" sz="3600" u="sng" dirty="0">
                <a:solidFill>
                  <a:srgbClr val="F0F0F0"/>
                </a:solidFill>
                <a:latin typeface="Caveat Brush"/>
                <a:ea typeface="Caveat Brush"/>
                <a:cs typeface="Caveat Brush"/>
                <a:sym typeface="Caveat Brush"/>
              </a:rPr>
              <a:t>top</a:t>
            </a:r>
            <a:r>
              <a:rPr lang="en-US" sz="3600" dirty="0">
                <a:solidFill>
                  <a:srgbClr val="F0F0F0"/>
                </a:solidFill>
                <a:latin typeface="Caveat Brush"/>
                <a:ea typeface="Caveat Brush"/>
                <a:cs typeface="Caveat Brush"/>
                <a:sym typeface="Caveat Brush"/>
              </a:rPr>
              <a:t> command shows a live-updating view of running processes in Linux.</a:t>
            </a:r>
          </a:p>
        </p:txBody>
      </p:sp>
      <p:sp>
        <p:nvSpPr>
          <p:cNvPr id="10" name="Freeform 10">
            <a:extLst>
              <a:ext uri="{FF2B5EF4-FFF2-40B4-BE49-F238E27FC236}">
                <a16:creationId xmlns:a16="http://schemas.microsoft.com/office/drawing/2014/main" id="{A327CD3D-A837-EE11-C3F8-0F51F84A707C}"/>
              </a:ext>
            </a:extLst>
          </p:cNvPr>
          <p:cNvSpPr/>
          <p:nvPr/>
        </p:nvSpPr>
        <p:spPr>
          <a:xfrm>
            <a:off x="14888586" y="329769"/>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F9BE0E65-6DED-E4F6-D576-6B805017F883}"/>
              </a:ext>
            </a:extLst>
          </p:cNvPr>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040658764"/>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2F9EE-2784-2DEC-49A0-5BC0D8DF09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EF9926-11E7-31BE-3194-AF348C4061A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3">
            <a:extLst>
              <a:ext uri="{FF2B5EF4-FFF2-40B4-BE49-F238E27FC236}">
                <a16:creationId xmlns:a16="http://schemas.microsoft.com/office/drawing/2014/main" id="{C51A0D10-9446-238A-2170-B4087D68D423}"/>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Quiz Answers</a:t>
            </a:r>
            <a:endParaRPr lang="en-US" dirty="0"/>
          </a:p>
        </p:txBody>
      </p:sp>
      <p:sp>
        <p:nvSpPr>
          <p:cNvPr id="4" name="TextBox 4">
            <a:extLst>
              <a:ext uri="{FF2B5EF4-FFF2-40B4-BE49-F238E27FC236}">
                <a16:creationId xmlns:a16="http://schemas.microsoft.com/office/drawing/2014/main" id="{41FB8E1E-28C9-A15F-BAF1-77AEEA8F3BF1}"/>
              </a:ext>
            </a:extLst>
          </p:cNvPr>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dirty="0">
                <a:solidFill>
                  <a:srgbClr val="C1FF72"/>
                </a:solidFill>
                <a:latin typeface="Cabin Sketch"/>
                <a:ea typeface="Cabin Sketch"/>
                <a:cs typeface="Cabin Sketch"/>
                <a:sym typeface="Cabin Sketch"/>
              </a:rPr>
              <a:t>Question 4</a:t>
            </a:r>
          </a:p>
        </p:txBody>
      </p:sp>
      <p:sp>
        <p:nvSpPr>
          <p:cNvPr id="5" name="TextBox 5">
            <a:extLst>
              <a:ext uri="{FF2B5EF4-FFF2-40B4-BE49-F238E27FC236}">
                <a16:creationId xmlns:a16="http://schemas.microsoft.com/office/drawing/2014/main" id="{90040F71-4BA3-7E06-EE17-A0502A670691}"/>
              </a:ext>
            </a:extLst>
          </p:cNvPr>
          <p:cNvSpPr txBox="1"/>
          <p:nvPr/>
        </p:nvSpPr>
        <p:spPr>
          <a:xfrm>
            <a:off x="9151495" y="3823297"/>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a:t>
            </a:r>
            <a:r>
              <a:rPr lang="en-US" sz="3600" u="sng" dirty="0">
                <a:solidFill>
                  <a:srgbClr val="F0F0F0"/>
                </a:solidFill>
                <a:latin typeface="Caveat Brush"/>
                <a:ea typeface="Caveat Brush"/>
                <a:cs typeface="Caveat Brush"/>
                <a:sym typeface="Caveat Brush"/>
              </a:rPr>
              <a:t>Task Manager</a:t>
            </a:r>
            <a:r>
              <a:rPr lang="en-US" sz="3600" dirty="0">
                <a:solidFill>
                  <a:srgbClr val="F0F0F0"/>
                </a:solidFill>
                <a:latin typeface="Caveat Brush"/>
                <a:ea typeface="Caveat Brush"/>
                <a:cs typeface="Caveat Brush"/>
                <a:sym typeface="Caveat Brush"/>
              </a:rPr>
              <a:t> terminates a running process in Windows.</a:t>
            </a:r>
          </a:p>
        </p:txBody>
      </p:sp>
      <p:sp>
        <p:nvSpPr>
          <p:cNvPr id="6" name="TextBox 6">
            <a:extLst>
              <a:ext uri="{FF2B5EF4-FFF2-40B4-BE49-F238E27FC236}">
                <a16:creationId xmlns:a16="http://schemas.microsoft.com/office/drawing/2014/main" id="{DA52ACE7-CF98-BFD2-5D2A-728C53A56834}"/>
              </a:ext>
            </a:extLst>
          </p:cNvPr>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dirty="0">
                <a:solidFill>
                  <a:srgbClr val="FCC4E2"/>
                </a:solidFill>
                <a:latin typeface="Cabin Sketch"/>
                <a:ea typeface="Cabin Sketch"/>
                <a:cs typeface="Cabin Sketch"/>
                <a:sym typeface="Cabin Sketch"/>
              </a:rPr>
              <a:t>Question 5</a:t>
            </a:r>
          </a:p>
        </p:txBody>
      </p:sp>
      <p:sp>
        <p:nvSpPr>
          <p:cNvPr id="7" name="TextBox 7">
            <a:extLst>
              <a:ext uri="{FF2B5EF4-FFF2-40B4-BE49-F238E27FC236}">
                <a16:creationId xmlns:a16="http://schemas.microsoft.com/office/drawing/2014/main" id="{BFCB6FBC-3AA6-26C6-F938-A3012A86C0A6}"/>
              </a:ext>
            </a:extLst>
          </p:cNvPr>
          <p:cNvSpPr txBox="1"/>
          <p:nvPr/>
        </p:nvSpPr>
        <p:spPr>
          <a:xfrm>
            <a:off x="9151495" y="5696547"/>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/F flag for the </a:t>
            </a:r>
            <a:r>
              <a:rPr lang="en-US" sz="3600" dirty="0" err="1">
                <a:solidFill>
                  <a:srgbClr val="F0F0F0"/>
                </a:solidFill>
                <a:latin typeface="Caveat Brush"/>
                <a:ea typeface="Caveat Brush"/>
                <a:cs typeface="Caveat Brush"/>
                <a:sym typeface="Caveat Brush"/>
              </a:rPr>
              <a:t>taskkill</a:t>
            </a:r>
            <a:r>
              <a:rPr lang="en-US" sz="3600" dirty="0">
                <a:solidFill>
                  <a:srgbClr val="F0F0F0"/>
                </a:solidFill>
                <a:latin typeface="Caveat Brush"/>
                <a:ea typeface="Caveat Brush"/>
                <a:cs typeface="Caveat Brush"/>
                <a:sym typeface="Caveat Brush"/>
              </a:rPr>
              <a:t> command </a:t>
            </a:r>
            <a:r>
              <a:rPr lang="en-US" sz="3600" u="sng" dirty="0">
                <a:solidFill>
                  <a:srgbClr val="F0F0F0"/>
                </a:solidFill>
                <a:latin typeface="Caveat Brush"/>
                <a:ea typeface="Caveat Brush"/>
                <a:cs typeface="Caveat Brush"/>
                <a:sym typeface="Caveat Brush"/>
              </a:rPr>
              <a:t>forces termination</a:t>
            </a:r>
            <a:r>
              <a:rPr lang="en-US" sz="3600" dirty="0">
                <a:solidFill>
                  <a:srgbClr val="F0F0F0"/>
                </a:solidFill>
                <a:latin typeface="Caveat Brush"/>
                <a:ea typeface="Caveat Brush"/>
                <a:cs typeface="Caveat Brush"/>
                <a:sym typeface="Caveat Brush"/>
              </a:rPr>
              <a:t>.</a:t>
            </a:r>
          </a:p>
        </p:txBody>
      </p:sp>
      <p:sp>
        <p:nvSpPr>
          <p:cNvPr id="8" name="TextBox 8">
            <a:extLst>
              <a:ext uri="{FF2B5EF4-FFF2-40B4-BE49-F238E27FC236}">
                <a16:creationId xmlns:a16="http://schemas.microsoft.com/office/drawing/2014/main" id="{DB17B374-5C2C-CEA4-F9BE-84C1837B9C20}"/>
              </a:ext>
            </a:extLst>
          </p:cNvPr>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dirty="0">
                <a:solidFill>
                  <a:srgbClr val="AAEBD7"/>
                </a:solidFill>
                <a:latin typeface="Cabin Sketch"/>
                <a:ea typeface="Cabin Sketch"/>
                <a:cs typeface="Cabin Sketch"/>
                <a:sym typeface="Cabin Sketch"/>
              </a:rPr>
              <a:t>Question 6</a:t>
            </a:r>
          </a:p>
        </p:txBody>
      </p:sp>
      <p:sp>
        <p:nvSpPr>
          <p:cNvPr id="9" name="TextBox 9">
            <a:extLst>
              <a:ext uri="{FF2B5EF4-FFF2-40B4-BE49-F238E27FC236}">
                <a16:creationId xmlns:a16="http://schemas.microsoft.com/office/drawing/2014/main" id="{A3C0E561-BF72-C92B-7E54-EE713206A2B3}"/>
              </a:ext>
            </a:extLst>
          </p:cNvPr>
          <p:cNvSpPr txBox="1"/>
          <p:nvPr/>
        </p:nvSpPr>
        <p:spPr>
          <a:xfrm>
            <a:off x="9151495" y="7703146"/>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a:t>
            </a:r>
            <a:r>
              <a:rPr lang="en-US" sz="3600" u="sng" dirty="0">
                <a:solidFill>
                  <a:srgbClr val="F0F0F0"/>
                </a:solidFill>
                <a:latin typeface="Caveat Brush"/>
                <a:ea typeface="Caveat Brush"/>
                <a:cs typeface="Caveat Brush"/>
                <a:sym typeface="Caveat Brush"/>
              </a:rPr>
              <a:t>kill -9</a:t>
            </a:r>
            <a:r>
              <a:rPr lang="en-US" sz="3600" dirty="0">
                <a:solidFill>
                  <a:srgbClr val="F0F0F0"/>
                </a:solidFill>
                <a:latin typeface="Caveat Brush"/>
                <a:ea typeface="Caveat Brush"/>
                <a:cs typeface="Caveat Brush"/>
                <a:sym typeface="Caveat Brush"/>
              </a:rPr>
              <a:t> command can be used to forcefully terminate a process by PID.</a:t>
            </a:r>
          </a:p>
        </p:txBody>
      </p:sp>
      <p:sp>
        <p:nvSpPr>
          <p:cNvPr id="10" name="Freeform 10">
            <a:extLst>
              <a:ext uri="{FF2B5EF4-FFF2-40B4-BE49-F238E27FC236}">
                <a16:creationId xmlns:a16="http://schemas.microsoft.com/office/drawing/2014/main" id="{5D1091BA-EA93-7C9A-2F02-5EC109DDF9F5}"/>
              </a:ext>
            </a:extLst>
          </p:cNvPr>
          <p:cNvSpPr/>
          <p:nvPr/>
        </p:nvSpPr>
        <p:spPr>
          <a:xfrm>
            <a:off x="14888586" y="329769"/>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865B5263-641D-0792-C417-7DC3A33457FC}"/>
              </a:ext>
            </a:extLst>
          </p:cNvPr>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409336562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E211F-306C-A2F1-5666-D142271441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04384E-90E3-1DDD-275B-B6BDD95ACD7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2A8FA097-A59C-4F97-6557-065E6AF565E3}"/>
              </a:ext>
            </a:extLst>
          </p:cNvPr>
          <p:cNvSpPr/>
          <p:nvPr/>
        </p:nvSpPr>
        <p:spPr>
          <a:xfrm>
            <a:off x="11868739" y="1700702"/>
            <a:ext cx="641926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r="-17265"/>
            </a:stretch>
          </a:blipFill>
        </p:spPr>
        <p:txBody>
          <a:bodyPr/>
          <a:lstStyle/>
          <a:p>
            <a:endParaRPr lang="en-US"/>
          </a:p>
        </p:txBody>
      </p:sp>
      <p:sp>
        <p:nvSpPr>
          <p:cNvPr id="4" name="TextBox 4">
            <a:extLst>
              <a:ext uri="{FF2B5EF4-FFF2-40B4-BE49-F238E27FC236}">
                <a16:creationId xmlns:a16="http://schemas.microsoft.com/office/drawing/2014/main" id="{AFAD316D-8050-9D95-4DA5-F28CC1B6941B}"/>
              </a:ext>
            </a:extLst>
          </p:cNvPr>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Resources</a:t>
            </a:r>
          </a:p>
        </p:txBody>
      </p:sp>
      <p:sp>
        <p:nvSpPr>
          <p:cNvPr id="5" name="TextBox 5">
            <a:extLst>
              <a:ext uri="{FF2B5EF4-FFF2-40B4-BE49-F238E27FC236}">
                <a16:creationId xmlns:a16="http://schemas.microsoft.com/office/drawing/2014/main" id="{D01C6504-DD65-3841-3BC2-CE1A965ABE1C}"/>
              </a:ext>
            </a:extLst>
          </p:cNvPr>
          <p:cNvSpPr txBox="1"/>
          <p:nvPr/>
        </p:nvSpPr>
        <p:spPr>
          <a:xfrm>
            <a:off x="2819400" y="4210848"/>
            <a:ext cx="8115300" cy="563296"/>
          </a:xfrm>
          <a:prstGeom prst="rect">
            <a:avLst/>
          </a:prstGeom>
        </p:spPr>
        <p:txBody>
          <a:bodyPr lIns="0" tIns="0" rIns="0" bIns="0" rtlCol="0" anchor="t">
            <a:spAutoFit/>
          </a:bodyPr>
          <a:lstStyle/>
          <a:p>
            <a:pPr algn="just">
              <a:lnSpc>
                <a:spcPts val="4619"/>
              </a:lnSpc>
            </a:pPr>
            <a:r>
              <a:rPr lang="en-US" sz="3299" dirty="0" err="1">
                <a:solidFill>
                  <a:srgbClr val="F0F0F0"/>
                </a:solidFill>
                <a:latin typeface="Caveat Brush"/>
                <a:ea typeface="Caveat Brush"/>
                <a:cs typeface="Caveat Brush"/>
                <a:sym typeface="Caveat Brush"/>
              </a:rPr>
              <a:t>Sysinternals</a:t>
            </a:r>
            <a:r>
              <a:rPr lang="en-US" sz="3299" dirty="0">
                <a:solidFill>
                  <a:srgbClr val="F0F0F0"/>
                </a:solidFill>
                <a:latin typeface="Caveat Brush"/>
                <a:ea typeface="Caveat Brush"/>
                <a:cs typeface="Caveat Brush"/>
                <a:sym typeface="Caveat Brush"/>
              </a:rPr>
              <a:t> Process Explorer</a:t>
            </a:r>
          </a:p>
        </p:txBody>
      </p:sp>
      <p:sp>
        <p:nvSpPr>
          <p:cNvPr id="6" name="TextBox 6">
            <a:extLst>
              <a:ext uri="{FF2B5EF4-FFF2-40B4-BE49-F238E27FC236}">
                <a16:creationId xmlns:a16="http://schemas.microsoft.com/office/drawing/2014/main" id="{EAC8D384-2B1E-83E1-D183-DB5225738C88}"/>
              </a:ext>
            </a:extLst>
          </p:cNvPr>
          <p:cNvSpPr txBox="1"/>
          <p:nvPr/>
        </p:nvSpPr>
        <p:spPr>
          <a:xfrm>
            <a:off x="1028700" y="4034735"/>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a:extLst>
              <a:ext uri="{FF2B5EF4-FFF2-40B4-BE49-F238E27FC236}">
                <a16:creationId xmlns:a16="http://schemas.microsoft.com/office/drawing/2014/main" id="{9121ACF7-0695-F87E-728B-7555236043A1}"/>
              </a:ext>
            </a:extLst>
          </p:cNvPr>
          <p:cNvSpPr txBox="1"/>
          <p:nvPr/>
        </p:nvSpPr>
        <p:spPr>
          <a:xfrm>
            <a:off x="2819400" y="5970617"/>
            <a:ext cx="8115300" cy="563296"/>
          </a:xfrm>
          <a:prstGeom prst="rect">
            <a:avLst/>
          </a:prstGeom>
        </p:spPr>
        <p:txBody>
          <a:bodyPr lIns="0" tIns="0" rIns="0" bIns="0" rtlCol="0" anchor="t">
            <a:spAutoFit/>
          </a:bodyPr>
          <a:lstStyle/>
          <a:p>
            <a:pPr algn="just">
              <a:lnSpc>
                <a:spcPts val="4619"/>
              </a:lnSpc>
            </a:pPr>
            <a:r>
              <a:rPr lang="en-US" sz="3299" dirty="0" err="1">
                <a:solidFill>
                  <a:srgbClr val="F0F0F0"/>
                </a:solidFill>
                <a:latin typeface="Caveat Brush"/>
                <a:ea typeface="Caveat Brush"/>
                <a:cs typeface="Caveat Brush"/>
                <a:sym typeface="Caveat Brush"/>
              </a:rPr>
              <a:t>Sysinternals</a:t>
            </a:r>
            <a:r>
              <a:rPr lang="en-US" sz="3299" dirty="0">
                <a:solidFill>
                  <a:srgbClr val="F0F0F0"/>
                </a:solidFill>
                <a:latin typeface="Caveat Brush"/>
                <a:ea typeface="Caveat Brush"/>
                <a:cs typeface="Caveat Brush"/>
                <a:sym typeface="Caveat Brush"/>
              </a:rPr>
              <a:t> Process Monitor</a:t>
            </a:r>
          </a:p>
        </p:txBody>
      </p:sp>
      <p:sp>
        <p:nvSpPr>
          <p:cNvPr id="8" name="TextBox 8">
            <a:extLst>
              <a:ext uri="{FF2B5EF4-FFF2-40B4-BE49-F238E27FC236}">
                <a16:creationId xmlns:a16="http://schemas.microsoft.com/office/drawing/2014/main" id="{8CC25145-A975-3AD8-F9D7-91D6460CE6ED}"/>
              </a:ext>
            </a:extLst>
          </p:cNvPr>
          <p:cNvSpPr txBox="1"/>
          <p:nvPr/>
        </p:nvSpPr>
        <p:spPr>
          <a:xfrm>
            <a:off x="1028700" y="5794504"/>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a:extLst>
              <a:ext uri="{FF2B5EF4-FFF2-40B4-BE49-F238E27FC236}">
                <a16:creationId xmlns:a16="http://schemas.microsoft.com/office/drawing/2014/main" id="{77FFA0E2-21AB-3B36-1BAD-3841264D04DE}"/>
              </a:ext>
            </a:extLst>
          </p:cNvPr>
          <p:cNvSpPr txBox="1"/>
          <p:nvPr/>
        </p:nvSpPr>
        <p:spPr>
          <a:xfrm>
            <a:off x="2819400" y="7729566"/>
            <a:ext cx="8115300" cy="563296"/>
          </a:xfrm>
          <a:prstGeom prst="rect">
            <a:avLst/>
          </a:prstGeom>
        </p:spPr>
        <p:txBody>
          <a:bodyPr lIns="0" tIns="0" rIns="0" bIns="0" rtlCol="0" anchor="t">
            <a:spAutoFit/>
          </a:bodyPr>
          <a:lstStyle/>
          <a:p>
            <a:pPr algn="just">
              <a:lnSpc>
                <a:spcPts val="4619"/>
              </a:lnSpc>
            </a:pPr>
            <a:r>
              <a:rPr lang="en-US" sz="3299" dirty="0" err="1">
                <a:solidFill>
                  <a:srgbClr val="F0F0F0"/>
                </a:solidFill>
                <a:latin typeface="Caveat Brush"/>
                <a:ea typeface="Caveat Brush"/>
                <a:cs typeface="Caveat Brush"/>
                <a:sym typeface="Caveat Brush"/>
              </a:rPr>
              <a:t>Sysinternals</a:t>
            </a:r>
            <a:r>
              <a:rPr lang="en-US" sz="3299" dirty="0">
                <a:solidFill>
                  <a:srgbClr val="F0F0F0"/>
                </a:solidFill>
                <a:latin typeface="Caveat Brush"/>
                <a:ea typeface="Caveat Brush"/>
                <a:cs typeface="Caveat Brush"/>
                <a:sym typeface="Caveat Brush"/>
              </a:rPr>
              <a:t> Autoruns</a:t>
            </a:r>
          </a:p>
        </p:txBody>
      </p:sp>
      <p:sp>
        <p:nvSpPr>
          <p:cNvPr id="10" name="TextBox 10">
            <a:extLst>
              <a:ext uri="{FF2B5EF4-FFF2-40B4-BE49-F238E27FC236}">
                <a16:creationId xmlns:a16="http://schemas.microsoft.com/office/drawing/2014/main" id="{7EB81834-7349-0BD4-785D-F838F803AD74}"/>
              </a:ext>
            </a:extLst>
          </p:cNvPr>
          <p:cNvSpPr txBox="1"/>
          <p:nvPr/>
        </p:nvSpPr>
        <p:spPr>
          <a:xfrm>
            <a:off x="1028700" y="7553453"/>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Tree>
    <p:extLst>
      <p:ext uri="{BB962C8B-B14F-4D97-AF65-F5344CB8AC3E}">
        <p14:creationId xmlns:p14="http://schemas.microsoft.com/office/powerpoint/2010/main" val="3914341828"/>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91680" y="6140648"/>
            <a:ext cx="4618012" cy="306249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3EACC-FAA8-F6B0-9451-370BE12095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6128A74-CEF7-4078-23B4-95B9FE9D2B6A}"/>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38875636-7A1C-2DE2-76B4-D9D399A76F77}"/>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82524B92-1DBD-919A-C805-7AE699A62CF5}"/>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2DDD159F-DFA9-299F-E70B-EE1A3FD6CF70}"/>
              </a:ext>
            </a:extLst>
          </p:cNvPr>
          <p:cNvSpPr txBox="1"/>
          <p:nvPr/>
        </p:nvSpPr>
        <p:spPr>
          <a:xfrm>
            <a:off x="2300056" y="2760927"/>
            <a:ext cx="14099010" cy="5474191"/>
          </a:xfrm>
          <a:prstGeom prst="rect">
            <a:avLst/>
          </a:prstGeom>
        </p:spPr>
        <p:txBody>
          <a:bodyPr wrap="square"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Managing Services</a:t>
            </a:r>
          </a:p>
          <a:p>
            <a:pPr algn="ctr">
              <a:lnSpc>
                <a:spcPts val="13957"/>
              </a:lnSpc>
            </a:pPr>
            <a:r>
              <a:rPr lang="en-US" sz="13957" spc="111" dirty="0">
                <a:solidFill>
                  <a:srgbClr val="FFFFFF"/>
                </a:solidFill>
                <a:latin typeface="Cabin Sketch"/>
                <a:ea typeface="Cabin Sketch"/>
                <a:cs typeface="Cabin Sketch"/>
                <a:sym typeface="Cabin Sketch"/>
              </a:rPr>
              <a:t>(Linux)</a:t>
            </a:r>
          </a:p>
        </p:txBody>
      </p:sp>
      <p:sp>
        <p:nvSpPr>
          <p:cNvPr id="7" name="Freeform 7">
            <a:extLst>
              <a:ext uri="{FF2B5EF4-FFF2-40B4-BE49-F238E27FC236}">
                <a16:creationId xmlns:a16="http://schemas.microsoft.com/office/drawing/2014/main" id="{4E359DC4-9C66-FC57-E901-E7FC1D295729}"/>
              </a:ext>
            </a:extLst>
          </p:cNvPr>
          <p:cNvSpPr/>
          <p:nvPr/>
        </p:nvSpPr>
        <p:spPr>
          <a:xfrm>
            <a:off x="29110"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9" name="Freeform 9">
            <a:extLst>
              <a:ext uri="{FF2B5EF4-FFF2-40B4-BE49-F238E27FC236}">
                <a16:creationId xmlns:a16="http://schemas.microsoft.com/office/drawing/2014/main" id="{6AAB1A40-F3D1-D5CB-D15D-331B9E7F109C}"/>
              </a:ext>
            </a:extLst>
          </p:cNvPr>
          <p:cNvSpPr/>
          <p:nvPr/>
        </p:nvSpPr>
        <p:spPr>
          <a:xfrm>
            <a:off x="14505089" y="477552"/>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1B6CDE28-788E-0F22-D23D-C6056856B1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33905494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3060F-D1F2-9214-3C94-2A7892CA02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C14DF7-4D38-2FDD-20C5-949244DA1F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36DFA302-D392-1C01-5DA3-C851FD88B2C0}"/>
              </a:ext>
            </a:extLst>
          </p:cNvPr>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err="1">
                <a:solidFill>
                  <a:srgbClr val="FFFFFF"/>
                </a:solidFill>
                <a:latin typeface="Cabin Sketch"/>
                <a:ea typeface="Cabin Sketch"/>
                <a:cs typeface="Cabin Sketch"/>
                <a:sym typeface="Cabin Sketch"/>
              </a:rPr>
              <a:t>systemctl</a:t>
            </a:r>
            <a:endParaRPr lang="en-US" sz="12000" spc="96" dirty="0">
              <a:solidFill>
                <a:srgbClr val="FFFFFF"/>
              </a:solidFill>
              <a:latin typeface="Cabin Sketch"/>
              <a:ea typeface="Cabin Sketch"/>
              <a:cs typeface="Cabin Sketch"/>
              <a:sym typeface="Cabin Sketch"/>
            </a:endParaRPr>
          </a:p>
        </p:txBody>
      </p:sp>
      <p:sp>
        <p:nvSpPr>
          <p:cNvPr id="4" name="Freeform 4">
            <a:extLst>
              <a:ext uri="{FF2B5EF4-FFF2-40B4-BE49-F238E27FC236}">
                <a16:creationId xmlns:a16="http://schemas.microsoft.com/office/drawing/2014/main" id="{0268770D-AA6A-9C91-AB48-0BE243D4EDA1}"/>
              </a:ext>
            </a:extLst>
          </p:cNvPr>
          <p:cNvSpPr/>
          <p:nvPr/>
        </p:nvSpPr>
        <p:spPr>
          <a:xfrm>
            <a:off x="14261847" y="952500"/>
            <a:ext cx="3600632" cy="2100230"/>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06DB4650-C3D0-D599-12DD-4ED254BE9825}"/>
              </a:ext>
            </a:extLst>
          </p:cNvPr>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5A460D24-5E92-C249-0A62-75AE24C9D491}"/>
              </a:ext>
            </a:extLst>
          </p:cNvPr>
          <p:cNvSpPr/>
          <p:nvPr/>
        </p:nvSpPr>
        <p:spPr>
          <a:xfrm>
            <a:off x="13564779" y="7298823"/>
            <a:ext cx="4297700" cy="2722649"/>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D6BA0D77-6CFC-C123-B709-6A2C04513215}"/>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334AFBC8-C609-F5BD-8886-A58CDDF62F7D}"/>
              </a:ext>
            </a:extLst>
          </p:cNvPr>
          <p:cNvSpPr txBox="1"/>
          <p:nvPr/>
        </p:nvSpPr>
        <p:spPr>
          <a:xfrm>
            <a:off x="3171257" y="4746472"/>
            <a:ext cx="11945486" cy="2922980"/>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Service management can be done on the command line! This is thanks to the </a:t>
            </a:r>
            <a:r>
              <a:rPr lang="en-US" sz="2500" err="1">
                <a:solidFill>
                  <a:schemeClr val="accent1"/>
                </a:solidFill>
                <a:latin typeface="Consolas"/>
                <a:ea typeface="Verdana"/>
                <a:cs typeface="Caveat Brush"/>
                <a:sym typeface="Caveat Brush"/>
              </a:rPr>
              <a:t>systemctl</a:t>
            </a:r>
            <a:r>
              <a:rPr lang="en-US" sz="3250" dirty="0">
                <a:solidFill>
                  <a:srgbClr val="FFFFFF"/>
                </a:solidFill>
                <a:latin typeface="Caveat Brush"/>
                <a:ea typeface="Caveat Brush"/>
                <a:cs typeface="Caveat Brush"/>
                <a:sym typeface="Caveat Brush"/>
              </a:rPr>
              <a:t> command. </a:t>
            </a:r>
            <a:r>
              <a:rPr lang="en-US" sz="2500" err="1">
                <a:solidFill>
                  <a:schemeClr val="accent1"/>
                </a:solidFill>
                <a:latin typeface="Consolas"/>
                <a:ea typeface="Verdana"/>
                <a:cs typeface="Caveat Brush"/>
                <a:sym typeface="Caveat Brush"/>
              </a:rPr>
              <a:t>systemctl</a:t>
            </a:r>
            <a:r>
              <a:rPr lang="en-US" sz="3300" dirty="0">
                <a:solidFill>
                  <a:srgbClr val="FFFFFF"/>
                </a:solidFill>
                <a:latin typeface="Caveat Brush"/>
                <a:ea typeface="Verdana"/>
                <a:cs typeface="Caveat Brush"/>
                <a:sym typeface="Caveat Brush"/>
              </a:rPr>
              <a:t> has different options to choose from when running the command. Some of the basic ones include </a:t>
            </a:r>
            <a:r>
              <a:rPr lang="en-US" sz="2500" dirty="0">
                <a:solidFill>
                  <a:schemeClr val="accent1"/>
                </a:solidFill>
                <a:latin typeface="Consolas"/>
                <a:ea typeface="Verdana"/>
                <a:cs typeface="Caveat Brush"/>
                <a:sym typeface="Caveat Brush"/>
              </a:rPr>
              <a:t>stop</a:t>
            </a:r>
            <a:r>
              <a:rPr lang="en-US" sz="3300" dirty="0">
                <a:solidFill>
                  <a:srgbClr val="FFFFFF"/>
                </a:solidFill>
                <a:latin typeface="Caveat Brush"/>
                <a:ea typeface="Verdana"/>
                <a:cs typeface="Caveat Brush"/>
                <a:sym typeface="Caveat Brush"/>
              </a:rPr>
              <a:t>, </a:t>
            </a:r>
            <a:r>
              <a:rPr lang="en-US" sz="2500" dirty="0">
                <a:solidFill>
                  <a:schemeClr val="accent1"/>
                </a:solidFill>
                <a:latin typeface="Consolas"/>
                <a:ea typeface="Verdana"/>
                <a:cs typeface="Caveat Brush"/>
                <a:sym typeface="Caveat Brush"/>
              </a:rPr>
              <a:t>restart</a:t>
            </a:r>
            <a:r>
              <a:rPr lang="en-US" sz="3300" dirty="0">
                <a:solidFill>
                  <a:srgbClr val="FFFFFF"/>
                </a:solidFill>
                <a:latin typeface="Caveat Brush"/>
                <a:ea typeface="Verdana"/>
                <a:cs typeface="Caveat Brush"/>
                <a:sym typeface="Caveat Brush"/>
              </a:rPr>
              <a:t>, </a:t>
            </a:r>
            <a:r>
              <a:rPr lang="en-US" sz="2500" dirty="0">
                <a:solidFill>
                  <a:schemeClr val="accent1"/>
                </a:solidFill>
                <a:latin typeface="Consolas"/>
                <a:ea typeface="Verdana"/>
                <a:cs typeface="Caveat Brush"/>
                <a:sym typeface="Caveat Brush"/>
              </a:rPr>
              <a:t>status</a:t>
            </a:r>
            <a:r>
              <a:rPr lang="en-US" sz="3300" dirty="0">
                <a:solidFill>
                  <a:srgbClr val="FFFFFF"/>
                </a:solidFill>
                <a:latin typeface="Caveat Brush"/>
                <a:ea typeface="Verdana"/>
                <a:cs typeface="Caveat Brush"/>
                <a:sym typeface="Caveat Brush"/>
              </a:rPr>
              <a:t>, and </a:t>
            </a:r>
            <a:r>
              <a:rPr lang="en-US" sz="2500" dirty="0">
                <a:solidFill>
                  <a:schemeClr val="accent1"/>
                </a:solidFill>
                <a:latin typeface="Consolas"/>
                <a:ea typeface="Verdana"/>
                <a:cs typeface="Caveat Brush"/>
                <a:sym typeface="Caveat Brush"/>
              </a:rPr>
              <a:t>enable</a:t>
            </a:r>
            <a:r>
              <a:rPr lang="en-US" sz="3300" dirty="0">
                <a:solidFill>
                  <a:srgbClr val="FFFFFF"/>
                </a:solidFill>
                <a:latin typeface="Caveat Brush"/>
                <a:ea typeface="Verdana"/>
                <a:cs typeface="Caveat Brush"/>
                <a:sym typeface="Caveat Brush"/>
              </a:rPr>
              <a:t>. When running these commands, you will also specify the service you are wanting to manage.</a:t>
            </a:r>
            <a:endParaRPr lang="en-US" sz="3000" dirty="0">
              <a:solidFill>
                <a:srgbClr val="FFFFFF"/>
              </a:solidFill>
              <a:latin typeface="Caveat Brush"/>
              <a:ea typeface="Verdana"/>
              <a:cs typeface="Caveat Brush"/>
              <a:sym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945727F3-DAD8-456C-95B5-126619D0F0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204416194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67D95-D94C-9937-9DD2-A2F58852E2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28985F-7A85-B226-F37E-24348493FA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TextBox 4">
            <a:extLst>
              <a:ext uri="{FF2B5EF4-FFF2-40B4-BE49-F238E27FC236}">
                <a16:creationId xmlns:a16="http://schemas.microsoft.com/office/drawing/2014/main" id="{8B1ACBBD-EAF5-3D2B-3CD2-E6FF7D71404A}"/>
              </a:ext>
            </a:extLst>
          </p:cNvPr>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dirty="0" err="1">
                <a:solidFill>
                  <a:srgbClr val="FFFFFF"/>
                </a:solidFill>
                <a:latin typeface="Cabin Sketch"/>
                <a:ea typeface="Cabin Sketch"/>
                <a:cs typeface="Cabin Sketch"/>
                <a:sym typeface="Cabin Sketch"/>
              </a:rPr>
              <a:t>systemctl</a:t>
            </a:r>
            <a:r>
              <a:rPr lang="en-US" sz="12000" spc="96" dirty="0">
                <a:solidFill>
                  <a:srgbClr val="FFFFFF"/>
                </a:solidFill>
                <a:latin typeface="Cabin Sketch"/>
                <a:ea typeface="Cabin Sketch"/>
                <a:cs typeface="Cabin Sketch"/>
                <a:sym typeface="Cabin Sketch"/>
              </a:rPr>
              <a:t> Options</a:t>
            </a:r>
          </a:p>
        </p:txBody>
      </p:sp>
      <p:sp>
        <p:nvSpPr>
          <p:cNvPr id="5" name="TextBox 5">
            <a:extLst>
              <a:ext uri="{FF2B5EF4-FFF2-40B4-BE49-F238E27FC236}">
                <a16:creationId xmlns:a16="http://schemas.microsoft.com/office/drawing/2014/main" id="{021822CE-201D-A2AF-C659-CE5E2B730079}"/>
              </a:ext>
            </a:extLst>
          </p:cNvPr>
          <p:cNvSpPr txBox="1"/>
          <p:nvPr/>
        </p:nvSpPr>
        <p:spPr>
          <a:xfrm>
            <a:off x="3755571" y="3484560"/>
            <a:ext cx="11811000" cy="1153201"/>
          </a:xfrm>
          <a:prstGeom prst="rect">
            <a:avLst/>
          </a:prstGeom>
        </p:spPr>
        <p:txBody>
          <a:bodyPr wrap="square"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Stops the specified service</a:t>
            </a:r>
          </a:p>
          <a:p>
            <a:pPr algn="just">
              <a:lnSpc>
                <a:spcPts val="4619"/>
              </a:lnSpc>
            </a:pPr>
            <a:r>
              <a:rPr lang="en-US" sz="3250" dirty="0">
                <a:solidFill>
                  <a:srgbClr val="F0F0F0"/>
                </a:solidFill>
                <a:latin typeface="Caveat Brush"/>
                <a:ea typeface="Caveat Brush"/>
                <a:cs typeface="Caveat Brush"/>
                <a:sym typeface="Caveat Brush"/>
              </a:rPr>
              <a:t>Command format: </a:t>
            </a:r>
            <a:r>
              <a:rPr lang="en-US" sz="2500" err="1">
                <a:solidFill>
                  <a:schemeClr val="accent1"/>
                </a:solidFill>
                <a:latin typeface="Consolas"/>
                <a:ea typeface="Caveat Brush"/>
                <a:cs typeface="Caveat Brush"/>
                <a:sym typeface="Caveat Brush"/>
              </a:rPr>
              <a:t>systemctl</a:t>
            </a:r>
            <a:r>
              <a:rPr lang="en-US" sz="2500" dirty="0">
                <a:solidFill>
                  <a:schemeClr val="accent1"/>
                </a:solidFill>
                <a:latin typeface="Consolas"/>
                <a:ea typeface="Caveat Brush"/>
                <a:cs typeface="Caveat Brush"/>
                <a:sym typeface="Caveat Brush"/>
              </a:rPr>
              <a:t> stop &lt;</a:t>
            </a:r>
            <a:r>
              <a:rPr lang="en-US" sz="2500" err="1">
                <a:solidFill>
                  <a:schemeClr val="accent1"/>
                </a:solidFill>
                <a:latin typeface="Consolas"/>
                <a:ea typeface="Caveat Brush"/>
                <a:cs typeface="Caveat Brush"/>
                <a:sym typeface="Caveat Brush"/>
              </a:rPr>
              <a:t>ServiceName</a:t>
            </a:r>
            <a:r>
              <a:rPr lang="en-US" sz="2500" dirty="0">
                <a:solidFill>
                  <a:schemeClr val="accent1"/>
                </a:solidFill>
                <a:latin typeface="Consolas"/>
                <a:ea typeface="Caveat Brush"/>
                <a:cs typeface="Caveat Brush"/>
                <a:sym typeface="Caveat Brush"/>
              </a:rPr>
              <a:t>&gt;</a:t>
            </a:r>
            <a:endParaRPr lang="en-US" sz="3250">
              <a:solidFill>
                <a:schemeClr val="accent1"/>
              </a:solidFill>
              <a:latin typeface="Consolas"/>
              <a:ea typeface="Caveat Brush"/>
              <a:cs typeface="Caveat Brush"/>
            </a:endParaRPr>
          </a:p>
        </p:txBody>
      </p:sp>
      <p:sp>
        <p:nvSpPr>
          <p:cNvPr id="6" name="TextBox 6">
            <a:extLst>
              <a:ext uri="{FF2B5EF4-FFF2-40B4-BE49-F238E27FC236}">
                <a16:creationId xmlns:a16="http://schemas.microsoft.com/office/drawing/2014/main" id="{42F96366-ABD3-99A3-494B-705DEF6AE5F0}"/>
              </a:ext>
            </a:extLst>
          </p:cNvPr>
          <p:cNvSpPr txBox="1"/>
          <p:nvPr/>
        </p:nvSpPr>
        <p:spPr>
          <a:xfrm>
            <a:off x="1050471" y="3217055"/>
            <a:ext cx="1409700" cy="1154162"/>
          </a:xfrm>
          <a:prstGeom prst="rect">
            <a:avLst/>
          </a:prstGeom>
        </p:spPr>
        <p:txBody>
          <a:bodyPr wrap="square" lIns="0" tIns="0" rIns="0" bIns="0" rtlCol="0" anchor="t">
            <a:spAutoFit/>
          </a:bodyPr>
          <a:lstStyle/>
          <a:p>
            <a:pPr algn="l">
              <a:lnSpc>
                <a:spcPts val="9999"/>
              </a:lnSpc>
            </a:pPr>
            <a:r>
              <a:rPr lang="en-US" sz="5000" spc="79" dirty="0">
                <a:solidFill>
                  <a:srgbClr val="C1FF72"/>
                </a:solidFill>
                <a:latin typeface="Cabin Sketch"/>
                <a:ea typeface="Cabin Sketch"/>
                <a:cs typeface="Cabin Sketch"/>
                <a:sym typeface="Cabin Sketch"/>
              </a:rPr>
              <a:t>stop</a:t>
            </a:r>
          </a:p>
        </p:txBody>
      </p:sp>
      <p:sp>
        <p:nvSpPr>
          <p:cNvPr id="7" name="TextBox 7">
            <a:extLst>
              <a:ext uri="{FF2B5EF4-FFF2-40B4-BE49-F238E27FC236}">
                <a16:creationId xmlns:a16="http://schemas.microsoft.com/office/drawing/2014/main" id="{6AAD4FEE-A4C7-E492-EBB3-09F2E2B53F45}"/>
              </a:ext>
            </a:extLst>
          </p:cNvPr>
          <p:cNvSpPr txBox="1"/>
          <p:nvPr/>
        </p:nvSpPr>
        <p:spPr>
          <a:xfrm>
            <a:off x="3755571" y="4905266"/>
            <a:ext cx="12725400" cy="1153201"/>
          </a:xfrm>
          <a:prstGeom prst="rect">
            <a:avLst/>
          </a:prstGeom>
        </p:spPr>
        <p:txBody>
          <a:bodyPr wrap="square"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Restarts the specified service</a:t>
            </a:r>
          </a:p>
          <a:p>
            <a:pPr algn="just">
              <a:lnSpc>
                <a:spcPts val="4619"/>
              </a:lnSpc>
            </a:pPr>
            <a:r>
              <a:rPr lang="en-US" sz="3250" dirty="0">
                <a:solidFill>
                  <a:srgbClr val="F0F0F0"/>
                </a:solidFill>
                <a:latin typeface="Caveat Brush"/>
                <a:ea typeface="Caveat Brush"/>
                <a:cs typeface="Caveat Brush"/>
                <a:sym typeface="Caveat Brush"/>
              </a:rPr>
              <a:t>Command format: </a:t>
            </a:r>
            <a:r>
              <a:rPr lang="en-US" sz="2500" err="1">
                <a:solidFill>
                  <a:schemeClr val="accent1"/>
                </a:solidFill>
                <a:latin typeface="Consolas"/>
                <a:ea typeface="Caveat Brush"/>
                <a:cs typeface="Caveat Brush"/>
                <a:sym typeface="Caveat Brush"/>
              </a:rPr>
              <a:t>systemctl</a:t>
            </a:r>
            <a:r>
              <a:rPr lang="en-US" sz="2500" dirty="0">
                <a:solidFill>
                  <a:schemeClr val="accent1"/>
                </a:solidFill>
                <a:latin typeface="Consolas"/>
                <a:ea typeface="Caveat Brush"/>
                <a:cs typeface="Caveat Brush"/>
                <a:sym typeface="Caveat Brush"/>
              </a:rPr>
              <a:t> restart &lt;</a:t>
            </a:r>
            <a:r>
              <a:rPr lang="en-US" sz="2500" err="1">
                <a:solidFill>
                  <a:schemeClr val="accent1"/>
                </a:solidFill>
                <a:latin typeface="Consolas"/>
                <a:ea typeface="Caveat Brush"/>
                <a:cs typeface="Caveat Brush"/>
                <a:sym typeface="Caveat Brush"/>
              </a:rPr>
              <a:t>ServiceName</a:t>
            </a:r>
            <a:r>
              <a:rPr lang="en-US" sz="2500" dirty="0">
                <a:solidFill>
                  <a:schemeClr val="accent1"/>
                </a:solidFill>
                <a:latin typeface="Consolas"/>
                <a:ea typeface="Caveat Brush"/>
                <a:cs typeface="Caveat Brush"/>
                <a:sym typeface="Caveat Brush"/>
              </a:rPr>
              <a:t>&gt;</a:t>
            </a:r>
            <a:endParaRPr lang="en-US" sz="3299" dirty="0">
              <a:solidFill>
                <a:schemeClr val="accent1"/>
              </a:solidFill>
              <a:latin typeface="Consolas"/>
              <a:ea typeface="Caveat Brush"/>
              <a:cs typeface="Caveat Brush"/>
              <a:sym typeface="Caveat Brush"/>
            </a:endParaRPr>
          </a:p>
        </p:txBody>
      </p:sp>
      <p:sp>
        <p:nvSpPr>
          <p:cNvPr id="8" name="TextBox 8">
            <a:extLst>
              <a:ext uri="{FF2B5EF4-FFF2-40B4-BE49-F238E27FC236}">
                <a16:creationId xmlns:a16="http://schemas.microsoft.com/office/drawing/2014/main" id="{67282577-B686-F0BE-22D9-7C40F1606A4E}"/>
              </a:ext>
            </a:extLst>
          </p:cNvPr>
          <p:cNvSpPr txBox="1"/>
          <p:nvPr/>
        </p:nvSpPr>
        <p:spPr>
          <a:xfrm>
            <a:off x="1050471" y="4637761"/>
            <a:ext cx="2095500" cy="1154162"/>
          </a:xfrm>
          <a:prstGeom prst="rect">
            <a:avLst/>
          </a:prstGeom>
        </p:spPr>
        <p:txBody>
          <a:bodyPr wrap="square" lIns="0" tIns="0" rIns="0" bIns="0" rtlCol="0" anchor="t">
            <a:spAutoFit/>
          </a:bodyPr>
          <a:lstStyle/>
          <a:p>
            <a:pPr algn="l">
              <a:lnSpc>
                <a:spcPts val="9999"/>
              </a:lnSpc>
            </a:pPr>
            <a:r>
              <a:rPr lang="en-US" sz="5000" spc="79" dirty="0">
                <a:solidFill>
                  <a:srgbClr val="FC8183"/>
                </a:solidFill>
                <a:latin typeface="Cabin Sketch"/>
                <a:ea typeface="Cabin Sketch"/>
                <a:cs typeface="Cabin Sketch"/>
                <a:sym typeface="Cabin Sketch"/>
              </a:rPr>
              <a:t>restart</a:t>
            </a:r>
          </a:p>
        </p:txBody>
      </p:sp>
      <p:sp>
        <p:nvSpPr>
          <p:cNvPr id="9" name="TextBox 9">
            <a:extLst>
              <a:ext uri="{FF2B5EF4-FFF2-40B4-BE49-F238E27FC236}">
                <a16:creationId xmlns:a16="http://schemas.microsoft.com/office/drawing/2014/main" id="{A2E20C1E-10E6-4FD7-795B-955FCF8C1142}"/>
              </a:ext>
            </a:extLst>
          </p:cNvPr>
          <p:cNvSpPr txBox="1"/>
          <p:nvPr/>
        </p:nvSpPr>
        <p:spPr>
          <a:xfrm>
            <a:off x="3758029" y="6325972"/>
            <a:ext cx="12722942" cy="1153201"/>
          </a:xfrm>
          <a:prstGeom prst="rect">
            <a:avLst/>
          </a:prstGeom>
        </p:spPr>
        <p:txBody>
          <a:bodyPr wrap="square"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Displays useful information about the service</a:t>
            </a:r>
          </a:p>
          <a:p>
            <a:pPr algn="just">
              <a:lnSpc>
                <a:spcPts val="4619"/>
              </a:lnSpc>
            </a:pPr>
            <a:r>
              <a:rPr lang="en-US" sz="3250" dirty="0">
                <a:solidFill>
                  <a:srgbClr val="F0F0F0"/>
                </a:solidFill>
                <a:latin typeface="Caveat Brush"/>
                <a:ea typeface="Caveat Brush"/>
                <a:cs typeface="Caveat Brush"/>
                <a:sym typeface="Caveat Brush"/>
              </a:rPr>
              <a:t>Command format: </a:t>
            </a:r>
            <a:r>
              <a:rPr lang="en-US" sz="2500" err="1">
                <a:solidFill>
                  <a:schemeClr val="accent1"/>
                </a:solidFill>
                <a:latin typeface="Consolas"/>
                <a:ea typeface="Caveat Brush"/>
                <a:cs typeface="Caveat Brush"/>
                <a:sym typeface="Caveat Brush"/>
              </a:rPr>
              <a:t>systemctl</a:t>
            </a:r>
            <a:r>
              <a:rPr lang="en-US" sz="2500" dirty="0">
                <a:solidFill>
                  <a:schemeClr val="accent1"/>
                </a:solidFill>
                <a:latin typeface="Consolas"/>
                <a:ea typeface="Caveat Brush"/>
                <a:cs typeface="Caveat Brush"/>
                <a:sym typeface="Caveat Brush"/>
              </a:rPr>
              <a:t> status &lt;</a:t>
            </a:r>
            <a:r>
              <a:rPr lang="en-US" sz="2500" err="1">
                <a:solidFill>
                  <a:schemeClr val="accent1"/>
                </a:solidFill>
                <a:latin typeface="Consolas"/>
                <a:ea typeface="Caveat Brush"/>
                <a:cs typeface="Caveat Brush"/>
                <a:sym typeface="Caveat Brush"/>
              </a:rPr>
              <a:t>ServiceName</a:t>
            </a:r>
            <a:r>
              <a:rPr lang="en-US" sz="2500" dirty="0">
                <a:solidFill>
                  <a:schemeClr val="accent1"/>
                </a:solidFill>
                <a:latin typeface="Consolas"/>
                <a:ea typeface="Caveat Brush"/>
                <a:cs typeface="Caveat Brush"/>
                <a:sym typeface="Caveat Brush"/>
              </a:rPr>
              <a:t>&gt;</a:t>
            </a:r>
            <a:endParaRPr lang="en-US" sz="3299" dirty="0">
              <a:solidFill>
                <a:schemeClr val="accent1"/>
              </a:solidFill>
              <a:latin typeface="Consolas"/>
              <a:ea typeface="Caveat Brush"/>
              <a:cs typeface="Caveat Brush"/>
              <a:sym typeface="Caveat Brush"/>
            </a:endParaRPr>
          </a:p>
        </p:txBody>
      </p:sp>
      <p:sp>
        <p:nvSpPr>
          <p:cNvPr id="10" name="TextBox 10">
            <a:extLst>
              <a:ext uri="{FF2B5EF4-FFF2-40B4-BE49-F238E27FC236}">
                <a16:creationId xmlns:a16="http://schemas.microsoft.com/office/drawing/2014/main" id="{569246FE-B24B-2645-201E-12D2694F936A}"/>
              </a:ext>
            </a:extLst>
          </p:cNvPr>
          <p:cNvSpPr txBox="1"/>
          <p:nvPr/>
        </p:nvSpPr>
        <p:spPr>
          <a:xfrm>
            <a:off x="1052929" y="6058467"/>
            <a:ext cx="1940642" cy="1154162"/>
          </a:xfrm>
          <a:prstGeom prst="rect">
            <a:avLst/>
          </a:prstGeom>
        </p:spPr>
        <p:txBody>
          <a:bodyPr wrap="square" lIns="0" tIns="0" rIns="0" bIns="0" rtlCol="0" anchor="t">
            <a:spAutoFit/>
          </a:bodyPr>
          <a:lstStyle/>
          <a:p>
            <a:pPr algn="l">
              <a:lnSpc>
                <a:spcPts val="9999"/>
              </a:lnSpc>
            </a:pPr>
            <a:r>
              <a:rPr lang="en-US" sz="5000" spc="79" dirty="0">
                <a:solidFill>
                  <a:srgbClr val="FCC4E2"/>
                </a:solidFill>
                <a:latin typeface="Cabin Sketch"/>
                <a:ea typeface="Cabin Sketch"/>
                <a:cs typeface="Cabin Sketch"/>
                <a:sym typeface="Cabin Sketch"/>
              </a:rPr>
              <a:t>status</a:t>
            </a:r>
          </a:p>
        </p:txBody>
      </p:sp>
      <p:sp>
        <p:nvSpPr>
          <p:cNvPr id="11" name="TextBox 9">
            <a:extLst>
              <a:ext uri="{FF2B5EF4-FFF2-40B4-BE49-F238E27FC236}">
                <a16:creationId xmlns:a16="http://schemas.microsoft.com/office/drawing/2014/main" id="{79206F4C-BD88-9B17-560D-0073F17F679E}"/>
              </a:ext>
            </a:extLst>
          </p:cNvPr>
          <p:cNvSpPr txBox="1"/>
          <p:nvPr/>
        </p:nvSpPr>
        <p:spPr>
          <a:xfrm>
            <a:off x="3755571" y="7746678"/>
            <a:ext cx="9067800" cy="1743170"/>
          </a:xfrm>
          <a:prstGeom prst="rect">
            <a:avLst/>
          </a:prstGeom>
        </p:spPr>
        <p:txBody>
          <a:bodyPr wrap="square"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Configures service to start on boot</a:t>
            </a:r>
          </a:p>
          <a:p>
            <a:pPr algn="just">
              <a:lnSpc>
                <a:spcPts val="4619"/>
              </a:lnSpc>
            </a:pPr>
            <a:r>
              <a:rPr lang="en-US" sz="3250" dirty="0">
                <a:solidFill>
                  <a:srgbClr val="F0F0F0"/>
                </a:solidFill>
                <a:latin typeface="Caveat Brush"/>
                <a:ea typeface="Caveat Brush"/>
                <a:cs typeface="Caveat Brush"/>
                <a:sym typeface="Caveat Brush"/>
              </a:rPr>
              <a:t>Command format: </a:t>
            </a:r>
            <a:r>
              <a:rPr lang="en-US" sz="2500" err="1">
                <a:solidFill>
                  <a:schemeClr val="accent1"/>
                </a:solidFill>
                <a:latin typeface="Consolas"/>
                <a:ea typeface="Caveat Brush"/>
                <a:cs typeface="Caveat Brush"/>
                <a:sym typeface="Caveat Brush"/>
              </a:rPr>
              <a:t>systemctl</a:t>
            </a:r>
            <a:r>
              <a:rPr lang="en-US" sz="2500" dirty="0">
                <a:solidFill>
                  <a:schemeClr val="accent1"/>
                </a:solidFill>
                <a:latin typeface="Consolas"/>
                <a:ea typeface="Caveat Brush"/>
                <a:cs typeface="Caveat Brush"/>
                <a:sym typeface="Caveat Brush"/>
              </a:rPr>
              <a:t> enable &lt;</a:t>
            </a:r>
            <a:r>
              <a:rPr lang="en-US" sz="2500" err="1">
                <a:solidFill>
                  <a:schemeClr val="accent1"/>
                </a:solidFill>
                <a:latin typeface="Consolas"/>
                <a:ea typeface="Caveat Brush"/>
                <a:cs typeface="Caveat Brush"/>
                <a:sym typeface="Caveat Brush"/>
              </a:rPr>
              <a:t>ServiceName</a:t>
            </a:r>
            <a:r>
              <a:rPr lang="en-US" sz="2500" dirty="0">
                <a:solidFill>
                  <a:schemeClr val="accent1"/>
                </a:solidFill>
                <a:latin typeface="Consolas"/>
                <a:ea typeface="Caveat Brush"/>
                <a:cs typeface="Caveat Brush"/>
                <a:sym typeface="Caveat Brush"/>
              </a:rPr>
              <a:t>&gt;</a:t>
            </a:r>
            <a:endParaRPr lang="en-US" sz="2500" dirty="0">
              <a:solidFill>
                <a:schemeClr val="accent1"/>
              </a:solidFill>
              <a:latin typeface="Consolas"/>
              <a:ea typeface="Caveat Brush"/>
              <a:cs typeface="Caveat Brush"/>
            </a:endParaRPr>
          </a:p>
          <a:p>
            <a:pPr algn="just">
              <a:lnSpc>
                <a:spcPts val="4619"/>
              </a:lnSpc>
            </a:pPr>
            <a:r>
              <a:rPr lang="en-US" sz="3300" dirty="0">
                <a:solidFill>
                  <a:srgbClr val="F0F0F0"/>
                </a:solidFill>
                <a:latin typeface="Caveat Brush"/>
                <a:ea typeface="Caveat Brush"/>
                <a:cs typeface="Caveat Brush"/>
                <a:sym typeface="Caveat Brush"/>
              </a:rPr>
              <a:t>Example: To enable the </a:t>
            </a:r>
            <a:r>
              <a:rPr lang="en-US" sz="3300" dirty="0" err="1">
                <a:solidFill>
                  <a:srgbClr val="F0F0F0"/>
                </a:solidFill>
                <a:latin typeface="Caveat Brush"/>
                <a:ea typeface="Caveat Brush"/>
                <a:cs typeface="Caveat Brush"/>
                <a:sym typeface="Caveat Brush"/>
              </a:rPr>
              <a:t>ufw</a:t>
            </a:r>
            <a:r>
              <a:rPr lang="en-US" sz="3300" dirty="0">
                <a:solidFill>
                  <a:srgbClr val="F0F0F0"/>
                </a:solidFill>
                <a:latin typeface="Caveat Brush"/>
                <a:ea typeface="Caveat Brush"/>
                <a:cs typeface="Caveat Brush"/>
                <a:sym typeface="Caveat Brush"/>
              </a:rPr>
              <a:t> firewall: </a:t>
            </a:r>
            <a:r>
              <a:rPr lang="en-US" sz="2500" dirty="0" err="1">
                <a:solidFill>
                  <a:schemeClr val="accent1"/>
                </a:solidFill>
                <a:latin typeface="Consolas"/>
                <a:ea typeface="Caveat Brush"/>
                <a:cs typeface="Caveat Brush"/>
                <a:sym typeface="Caveat Brush"/>
              </a:rPr>
              <a:t>systemctl</a:t>
            </a:r>
            <a:r>
              <a:rPr lang="en-US" sz="2500" dirty="0">
                <a:solidFill>
                  <a:schemeClr val="accent1"/>
                </a:solidFill>
                <a:latin typeface="Consolas"/>
                <a:ea typeface="Caveat Brush"/>
                <a:cs typeface="Caveat Brush"/>
                <a:sym typeface="Caveat Brush"/>
              </a:rPr>
              <a:t> enable </a:t>
            </a:r>
            <a:r>
              <a:rPr lang="en-US" sz="2500" dirty="0" err="1">
                <a:solidFill>
                  <a:schemeClr val="accent1"/>
                </a:solidFill>
                <a:latin typeface="Consolas"/>
                <a:ea typeface="Caveat Brush"/>
                <a:cs typeface="Caveat Brush"/>
                <a:sym typeface="Caveat Brush"/>
              </a:rPr>
              <a:t>ufw</a:t>
            </a:r>
            <a:endParaRPr lang="en-US" sz="3300" dirty="0">
              <a:solidFill>
                <a:schemeClr val="accent1"/>
              </a:solidFill>
              <a:latin typeface="Consolas"/>
              <a:ea typeface="Caveat Brush"/>
              <a:cs typeface="Caveat Brush"/>
              <a:sym typeface="Caveat Brush"/>
            </a:endParaRPr>
          </a:p>
        </p:txBody>
      </p:sp>
      <p:sp>
        <p:nvSpPr>
          <p:cNvPr id="12" name="TextBox 10">
            <a:extLst>
              <a:ext uri="{FF2B5EF4-FFF2-40B4-BE49-F238E27FC236}">
                <a16:creationId xmlns:a16="http://schemas.microsoft.com/office/drawing/2014/main" id="{848C4304-72E6-DA38-11BA-477AB3B83BEA}"/>
              </a:ext>
            </a:extLst>
          </p:cNvPr>
          <p:cNvSpPr txBox="1"/>
          <p:nvPr/>
        </p:nvSpPr>
        <p:spPr>
          <a:xfrm>
            <a:off x="1050471" y="7746678"/>
            <a:ext cx="2095500" cy="1154162"/>
          </a:xfrm>
          <a:prstGeom prst="rect">
            <a:avLst/>
          </a:prstGeom>
        </p:spPr>
        <p:txBody>
          <a:bodyPr wrap="square" lIns="0" tIns="0" rIns="0" bIns="0" rtlCol="0" anchor="t">
            <a:spAutoFit/>
          </a:bodyPr>
          <a:lstStyle/>
          <a:p>
            <a:pPr algn="l">
              <a:lnSpc>
                <a:spcPts val="9999"/>
              </a:lnSpc>
            </a:pPr>
            <a:r>
              <a:rPr lang="en-US" sz="5000" spc="79" dirty="0">
                <a:solidFill>
                  <a:srgbClr val="A996C7"/>
                </a:solidFill>
                <a:latin typeface="Cabin Sketch"/>
                <a:ea typeface="Cabin Sketch"/>
                <a:cs typeface="Cabin Sketch"/>
                <a:sym typeface="Cabin Sketch"/>
              </a:rPr>
              <a:t>enable</a:t>
            </a:r>
          </a:p>
        </p:txBody>
      </p:sp>
    </p:spTree>
    <p:extLst>
      <p:ext uri="{BB962C8B-B14F-4D97-AF65-F5344CB8AC3E}">
        <p14:creationId xmlns:p14="http://schemas.microsoft.com/office/powerpoint/2010/main" val="337015765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5D39-2B1F-ADD0-1A00-E9B6A6A542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85A09D-EA8F-CC20-05C9-B514F94107CD}"/>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C8598152-460E-46F0-DB56-C7DBFAF928D2}"/>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E8178FCD-4455-B789-B0D1-F809276DA234}"/>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213490BD-083F-9D40-0250-08635F19AEAC}"/>
              </a:ext>
            </a:extLst>
          </p:cNvPr>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Monitoring Processes</a:t>
            </a:r>
          </a:p>
        </p:txBody>
      </p:sp>
      <p:sp>
        <p:nvSpPr>
          <p:cNvPr id="7" name="Freeform 7">
            <a:extLst>
              <a:ext uri="{FF2B5EF4-FFF2-40B4-BE49-F238E27FC236}">
                <a16:creationId xmlns:a16="http://schemas.microsoft.com/office/drawing/2014/main" id="{DEA5D817-ED19-1567-2BCE-75E5E47D8D1A}"/>
              </a:ext>
            </a:extLst>
          </p:cNvPr>
          <p:cNvSpPr/>
          <p:nvPr/>
        </p:nvSpPr>
        <p:spPr>
          <a:xfrm>
            <a:off x="69110"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AC95353-9373-DF7B-418A-7F402460A8D9}"/>
              </a:ext>
            </a:extLst>
          </p:cNvPr>
          <p:cNvSpPr/>
          <p:nvPr/>
        </p:nvSpPr>
        <p:spPr>
          <a:xfrm>
            <a:off x="143907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DAD942CE-DC39-F2FC-6781-F15B879737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13561315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5CD70-8D6A-6112-7372-62E6C748DD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E0CF57-FBEE-1CA1-32D5-9373219904D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BBE9A23F-AA15-696E-34CB-9EE8EEF69B12}"/>
              </a:ext>
            </a:extLst>
          </p:cNvPr>
          <p:cNvSpPr txBox="1"/>
          <p:nvPr/>
        </p:nvSpPr>
        <p:spPr>
          <a:xfrm>
            <a:off x="1028700" y="772360"/>
            <a:ext cx="8115300" cy="4693593"/>
          </a:xfrm>
          <a:prstGeom prst="rect">
            <a:avLst/>
          </a:prstGeom>
        </p:spPr>
        <p:txBody>
          <a:bodyPr lIns="0" tIns="0" rIns="0" bIns="0" rtlCol="0" anchor="t">
            <a:spAutoFit/>
          </a:bodyPr>
          <a:lstStyle/>
          <a:p>
            <a:pPr algn="l">
              <a:lnSpc>
                <a:spcPts val="12000"/>
              </a:lnSpc>
            </a:pPr>
            <a:r>
              <a:rPr lang="en-US" sz="11000" spc="96" dirty="0">
                <a:solidFill>
                  <a:srgbClr val="FFFFFF"/>
                </a:solidFill>
                <a:latin typeface="Cabin Sketch"/>
                <a:ea typeface="Cabin Sketch"/>
                <a:cs typeface="Cabin Sketch"/>
                <a:sym typeface="Cabin Sketch"/>
              </a:rPr>
              <a:t>Running Processes (Windows)</a:t>
            </a:r>
          </a:p>
        </p:txBody>
      </p:sp>
      <p:sp>
        <p:nvSpPr>
          <p:cNvPr id="6" name="TextBox 6">
            <a:extLst>
              <a:ext uri="{FF2B5EF4-FFF2-40B4-BE49-F238E27FC236}">
                <a16:creationId xmlns:a16="http://schemas.microsoft.com/office/drawing/2014/main" id="{C5DFC8BF-B815-097B-9B5F-322A0485BF40}"/>
              </a:ext>
            </a:extLst>
          </p:cNvPr>
          <p:cNvSpPr txBox="1"/>
          <p:nvPr/>
        </p:nvSpPr>
        <p:spPr>
          <a:xfrm>
            <a:off x="1060784" y="5699960"/>
            <a:ext cx="9454816" cy="4102790"/>
          </a:xfrm>
          <a:prstGeom prst="rect">
            <a:avLst/>
          </a:prstGeom>
        </p:spPr>
        <p:txBody>
          <a:bodyPr wrap="square"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To monitor running processes, you have many options in Windows. You can use the PowerShell and run the </a:t>
            </a:r>
            <a:r>
              <a:rPr lang="en-US" sz="2500" dirty="0">
                <a:solidFill>
                  <a:schemeClr val="accent1"/>
                </a:solidFill>
                <a:latin typeface="Consolas"/>
                <a:ea typeface="Caveat Brush"/>
                <a:cs typeface="Caveat Brush"/>
                <a:sym typeface="Caveat Brush"/>
              </a:rPr>
              <a:t>get-process</a:t>
            </a:r>
            <a:r>
              <a:rPr lang="en-US" sz="3300" dirty="0">
                <a:solidFill>
                  <a:srgbClr val="FFFFFF"/>
                </a:solidFill>
                <a:latin typeface="Caveat Brush"/>
                <a:ea typeface="Caveat Brush"/>
                <a:cs typeface="Caveat Brush"/>
                <a:sym typeface="Caveat Brush"/>
              </a:rPr>
              <a:t> command. This will list out all of your processes in the terminal. You can also use the Process Explorer and Process Monitor applications, which are both available in Windows </a:t>
            </a:r>
            <a:r>
              <a:rPr lang="en-US" sz="3300" err="1">
                <a:solidFill>
                  <a:srgbClr val="FFFFFF"/>
                </a:solidFill>
                <a:latin typeface="Caveat Brush"/>
                <a:ea typeface="Caveat Brush"/>
                <a:cs typeface="Caveat Brush"/>
                <a:sym typeface="Caveat Brush"/>
              </a:rPr>
              <a:t>Sysinternals</a:t>
            </a:r>
            <a:r>
              <a:rPr lang="en-US" sz="3300" dirty="0">
                <a:solidFill>
                  <a:srgbClr val="FFFFFF"/>
                </a:solidFill>
                <a:latin typeface="Caveat Brush"/>
                <a:ea typeface="Caveat Brush"/>
                <a:cs typeface="Caveat Brush"/>
                <a:sym typeface="Caveat Brush"/>
              </a:rPr>
              <a:t>. Lastly, you can use the Task Manager that you learned about in Module 2: Operating Systems!</a:t>
            </a:r>
            <a:endParaRPr lang="en-US" sz="3299" dirty="0">
              <a:solidFill>
                <a:srgbClr val="FFFFFF"/>
              </a:solidFill>
              <a:latin typeface="Caveat Brush"/>
              <a:ea typeface="Caveat Brush"/>
              <a:cs typeface="Caveat Brush"/>
              <a:sym typeface="Caveat Brush"/>
            </a:endParaRPr>
          </a:p>
        </p:txBody>
      </p:sp>
      <p:pic>
        <p:nvPicPr>
          <p:cNvPr id="9" name="Picture 8" descr="A screenshot of a computer&#10;&#10;AI-generated content may be incorrect.">
            <a:extLst>
              <a:ext uri="{FF2B5EF4-FFF2-40B4-BE49-F238E27FC236}">
                <a16:creationId xmlns:a16="http://schemas.microsoft.com/office/drawing/2014/main" id="{582773DC-C1F2-5293-184F-96268DABF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094" y="484250"/>
            <a:ext cx="8317727" cy="4662709"/>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38827ED-93BF-49EF-0037-9D2B8DD70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6887" y="5459937"/>
            <a:ext cx="6324600" cy="4724921"/>
          </a:xfrm>
          <a:prstGeom prst="rect">
            <a:avLst/>
          </a:prstGeom>
        </p:spPr>
      </p:pic>
    </p:spTree>
    <p:extLst>
      <p:ext uri="{BB962C8B-B14F-4D97-AF65-F5344CB8AC3E}">
        <p14:creationId xmlns:p14="http://schemas.microsoft.com/office/powerpoint/2010/main" val="4167989873"/>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7F8F3-1022-F62C-CB0D-D812A7C95C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7CF9E8-DAEB-44CB-4BF0-08290665ECC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C32F5803-D9B6-1C8D-380F-EF610F4672E1}"/>
              </a:ext>
            </a:extLst>
          </p:cNvPr>
          <p:cNvSpPr txBox="1"/>
          <p:nvPr/>
        </p:nvSpPr>
        <p:spPr>
          <a:xfrm>
            <a:off x="1024689" y="1122817"/>
            <a:ext cx="9080633" cy="4302460"/>
          </a:xfrm>
          <a:prstGeom prst="rect">
            <a:avLst/>
          </a:prstGeom>
        </p:spPr>
        <p:txBody>
          <a:bodyPr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Running Processes (Linux)</a:t>
            </a:r>
          </a:p>
        </p:txBody>
      </p:sp>
      <p:sp>
        <p:nvSpPr>
          <p:cNvPr id="6" name="TextBox 6">
            <a:extLst>
              <a:ext uri="{FF2B5EF4-FFF2-40B4-BE49-F238E27FC236}">
                <a16:creationId xmlns:a16="http://schemas.microsoft.com/office/drawing/2014/main" id="{5E4632DC-29A5-C7B3-D2C3-CEA14C68C0A8}"/>
              </a:ext>
            </a:extLst>
          </p:cNvPr>
          <p:cNvSpPr txBox="1"/>
          <p:nvPr/>
        </p:nvSpPr>
        <p:spPr>
          <a:xfrm>
            <a:off x="1024689" y="5735205"/>
            <a:ext cx="8494538" cy="3512885"/>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There are two commands that you can use to monitor processes in a Linux machine. The first is </a:t>
            </a:r>
            <a:r>
              <a:rPr lang="en-US" sz="2500" dirty="0">
                <a:solidFill>
                  <a:schemeClr val="accent1"/>
                </a:solidFill>
                <a:latin typeface="Consolas"/>
                <a:ea typeface="Caveat Brush"/>
                <a:cs typeface="Caveat Brush"/>
                <a:sym typeface="Caveat Brush"/>
              </a:rPr>
              <a:t>top</a:t>
            </a:r>
            <a:r>
              <a:rPr lang="en-US" sz="3300" dirty="0">
                <a:solidFill>
                  <a:srgbClr val="FFFFFF"/>
                </a:solidFill>
                <a:latin typeface="Caveat Brush"/>
                <a:ea typeface="Caveat Brush"/>
                <a:cs typeface="Caveat Brush"/>
                <a:sym typeface="Caveat Brush"/>
              </a:rPr>
              <a:t>, which displays running processes, updating every few seconds. You can see in the images on the right that top results can change a lot within just a minute. You are able to view overall usage and details for individual processes.</a:t>
            </a:r>
            <a:endParaRPr lang="en-US" sz="3299" dirty="0">
              <a:solidFill>
                <a:srgbClr val="FFFFFF"/>
              </a:solidFill>
              <a:latin typeface="Caveat Brush"/>
              <a:ea typeface="Caveat Brush"/>
              <a:cs typeface="Caveat Brush"/>
              <a:sym typeface="Caveat Brush"/>
            </a:endParaRPr>
          </a:p>
        </p:txBody>
      </p:sp>
      <p:pic>
        <p:nvPicPr>
          <p:cNvPr id="12" name="Picture 11" descr="A screenshot of a computer program&#10;&#10;AI-generated content may be incorrect.">
            <a:extLst>
              <a:ext uri="{FF2B5EF4-FFF2-40B4-BE49-F238E27FC236}">
                <a16:creationId xmlns:a16="http://schemas.microsoft.com/office/drawing/2014/main" id="{CC08C9E0-D5BC-D677-A49E-A65FECDD2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1445" y="5431293"/>
            <a:ext cx="5834443" cy="4567913"/>
          </a:xfrm>
          <a:prstGeom prst="rect">
            <a:avLst/>
          </a:prstGeom>
        </p:spPr>
      </p:pic>
      <p:pic>
        <p:nvPicPr>
          <p:cNvPr id="14" name="Picture 13" descr="A screenshot of a computer program&#10;&#10;AI-generated content may be incorrect.">
            <a:extLst>
              <a:ext uri="{FF2B5EF4-FFF2-40B4-BE49-F238E27FC236}">
                <a16:creationId xmlns:a16="http://schemas.microsoft.com/office/drawing/2014/main" id="{D8B55D0B-7451-5D4F-F599-186349EBE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445" y="569247"/>
            <a:ext cx="5834443" cy="4574252"/>
          </a:xfrm>
          <a:prstGeom prst="rect">
            <a:avLst/>
          </a:prstGeom>
        </p:spPr>
      </p:pic>
    </p:spTree>
    <p:extLst>
      <p:ext uri="{BB962C8B-B14F-4D97-AF65-F5344CB8AC3E}">
        <p14:creationId xmlns:p14="http://schemas.microsoft.com/office/powerpoint/2010/main" val="293894856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A20F8-CBC4-7E5B-256E-B3804D2E6D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93EF15-278E-EAE9-1955-73652F87F96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EF17797F-5BAC-80E1-B926-56BAC6A380EB}"/>
              </a:ext>
            </a:extLst>
          </p:cNvPr>
          <p:cNvSpPr txBox="1"/>
          <p:nvPr/>
        </p:nvSpPr>
        <p:spPr>
          <a:xfrm>
            <a:off x="1024689" y="1066442"/>
            <a:ext cx="6286500" cy="4302460"/>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Running Processes (Linux)</a:t>
            </a:r>
          </a:p>
        </p:txBody>
      </p:sp>
      <p:sp>
        <p:nvSpPr>
          <p:cNvPr id="6" name="TextBox 6">
            <a:extLst>
              <a:ext uri="{FF2B5EF4-FFF2-40B4-BE49-F238E27FC236}">
                <a16:creationId xmlns:a16="http://schemas.microsoft.com/office/drawing/2014/main" id="{FEE21F28-0C03-DE58-F716-DF3875CC626A}"/>
              </a:ext>
            </a:extLst>
          </p:cNvPr>
          <p:cNvSpPr txBox="1"/>
          <p:nvPr/>
        </p:nvSpPr>
        <p:spPr>
          <a:xfrm>
            <a:off x="1024689" y="5368902"/>
            <a:ext cx="10176711" cy="4692695"/>
          </a:xfrm>
          <a:prstGeom prst="rect">
            <a:avLst/>
          </a:prstGeom>
        </p:spPr>
        <p:txBody>
          <a:bodyPr wrap="square"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The second command is </a:t>
            </a:r>
            <a:r>
              <a:rPr lang="en-US" sz="2500" err="1">
                <a:solidFill>
                  <a:schemeClr val="accent1"/>
                </a:solidFill>
                <a:latin typeface="Consolas"/>
                <a:ea typeface="Caveat Brush"/>
                <a:cs typeface="Caveat Brush"/>
                <a:sym typeface="Caveat Brush"/>
              </a:rPr>
              <a:t>ps</a:t>
            </a:r>
            <a:r>
              <a:rPr lang="en-US" sz="3300" dirty="0">
                <a:solidFill>
                  <a:srgbClr val="FFFFFF"/>
                </a:solidFill>
                <a:latin typeface="Caveat Brush"/>
                <a:ea typeface="Caveat Brush"/>
                <a:cs typeface="Caveat Brush"/>
                <a:sym typeface="Caveat Brush"/>
              </a:rPr>
              <a:t>, which also displays running processes. </a:t>
            </a:r>
            <a:r>
              <a:rPr lang="en-US" sz="2500" err="1">
                <a:solidFill>
                  <a:srgbClr val="FFFFFF"/>
                </a:solidFill>
                <a:latin typeface="Consolas"/>
                <a:ea typeface="Caveat Brush"/>
                <a:cs typeface="Caveat Brush"/>
                <a:sym typeface="Caveat Brush"/>
              </a:rPr>
              <a:t>ps</a:t>
            </a:r>
            <a:r>
              <a:rPr lang="en-US" sz="3300" dirty="0">
                <a:solidFill>
                  <a:srgbClr val="FFFFFF"/>
                </a:solidFill>
                <a:latin typeface="Caveat Brush"/>
                <a:ea typeface="Caveat Brush"/>
                <a:cs typeface="Caveat Brush"/>
                <a:sym typeface="Caveat Brush"/>
              </a:rPr>
              <a:t> has several important options that you can use with the command:</a:t>
            </a:r>
          </a:p>
          <a:p>
            <a:pPr marL="457200" indent="-457200" algn="just">
              <a:lnSpc>
                <a:spcPts val="4619"/>
              </a:lnSpc>
              <a:buFont typeface="Arial" panose="020B0604020202020204" pitchFamily="34" charset="0"/>
              <a:buChar char="•"/>
            </a:pPr>
            <a:r>
              <a:rPr lang="en-US" sz="3300" dirty="0">
                <a:solidFill>
                  <a:schemeClr val="bg1"/>
                </a:solidFill>
                <a:latin typeface="Caveat Brush"/>
                <a:ea typeface="Caveat Brush"/>
                <a:cs typeface="Caveat Brush"/>
                <a:sym typeface="Caveat Brush"/>
              </a:rPr>
              <a:t>a</a:t>
            </a:r>
            <a:r>
              <a:rPr lang="en-US" sz="3300" dirty="0">
                <a:solidFill>
                  <a:srgbClr val="FFFFFF"/>
                </a:solidFill>
                <a:latin typeface="Caveat Brush"/>
                <a:ea typeface="Caveat Brush"/>
                <a:cs typeface="Caveat Brush"/>
                <a:sym typeface="Caveat Brush"/>
              </a:rPr>
              <a:t>: lists processes started by all users</a:t>
            </a:r>
            <a:endParaRPr lang="en-US" sz="3300" dirty="0">
              <a:solidFill>
                <a:srgbClr val="FFFFFF"/>
              </a:solidFill>
              <a:latin typeface="Caveat Brush"/>
              <a:ea typeface="Caveat Brush"/>
              <a:cs typeface="Caveat Brush"/>
            </a:endParaRPr>
          </a:p>
          <a:p>
            <a:pPr marL="457200" indent="-457200" algn="just">
              <a:lnSpc>
                <a:spcPts val="4619"/>
              </a:lnSpc>
              <a:buFont typeface="Arial" panose="020B0604020202020204" pitchFamily="34" charset="0"/>
              <a:buChar char="•"/>
            </a:pPr>
            <a:r>
              <a:rPr lang="en-US" sz="3300" dirty="0">
                <a:solidFill>
                  <a:schemeClr val="bg1"/>
                </a:solidFill>
                <a:latin typeface="Caveat Brush"/>
                <a:ea typeface="Caveat Brush"/>
                <a:cs typeface="Caveat Brush"/>
                <a:sym typeface="Caveat Brush"/>
              </a:rPr>
              <a:t>u</a:t>
            </a:r>
            <a:r>
              <a:rPr lang="en-US" sz="3300" dirty="0">
                <a:solidFill>
                  <a:srgbClr val="FFFFFF"/>
                </a:solidFill>
                <a:latin typeface="Caveat Brush"/>
                <a:ea typeface="Caveat Brush"/>
                <a:cs typeface="Caveat Brush"/>
                <a:sym typeface="Caveat Brush"/>
              </a:rPr>
              <a:t>: lists processes in a user-oriented format</a:t>
            </a:r>
            <a:endParaRPr lang="en-US" sz="3300" dirty="0">
              <a:solidFill>
                <a:srgbClr val="FFFFFF"/>
              </a:solidFill>
              <a:latin typeface="Caveat Brush"/>
              <a:ea typeface="Caveat Brush"/>
              <a:cs typeface="Caveat Brush"/>
            </a:endParaRPr>
          </a:p>
          <a:p>
            <a:pPr marL="457200" indent="-457200" algn="just">
              <a:lnSpc>
                <a:spcPts val="4619"/>
              </a:lnSpc>
              <a:buFont typeface="Arial" panose="020B0604020202020204" pitchFamily="34" charset="0"/>
              <a:buChar char="•"/>
            </a:pPr>
            <a:r>
              <a:rPr lang="en-US" sz="3300" dirty="0">
                <a:solidFill>
                  <a:schemeClr val="bg1"/>
                </a:solidFill>
                <a:latin typeface="Caveat Brush"/>
                <a:ea typeface="Caveat Brush"/>
                <a:cs typeface="Caveat Brush"/>
                <a:sym typeface="Caveat Brush"/>
              </a:rPr>
              <a:t>x</a:t>
            </a:r>
            <a:r>
              <a:rPr lang="en-US" sz="3300" dirty="0">
                <a:solidFill>
                  <a:srgbClr val="FFFFFF"/>
                </a:solidFill>
                <a:latin typeface="Caveat Brush"/>
                <a:ea typeface="Caveat Brush"/>
                <a:cs typeface="Caveat Brush"/>
                <a:sym typeface="Caveat Brush"/>
              </a:rPr>
              <a:t>: lists processes that aren’t attached to a terminal</a:t>
            </a:r>
            <a:endParaRPr lang="en-US" sz="3300" dirty="0">
              <a:solidFill>
                <a:srgbClr val="FFFFFF"/>
              </a:solidFill>
              <a:latin typeface="Caveat Brush"/>
              <a:ea typeface="Caveat Brush"/>
              <a:cs typeface="Caveat Brush"/>
            </a:endParaRPr>
          </a:p>
          <a:p>
            <a:pPr marL="457200" indent="-457200" algn="just">
              <a:lnSpc>
                <a:spcPts val="4619"/>
              </a:lnSpc>
              <a:buFont typeface="Arial" panose="020B0604020202020204" pitchFamily="34" charset="0"/>
              <a:buChar char="•"/>
            </a:pPr>
            <a:r>
              <a:rPr lang="en-US" sz="3300" dirty="0">
                <a:solidFill>
                  <a:srgbClr val="FFFFFF"/>
                </a:solidFill>
                <a:latin typeface="Caveat Brush" pitchFamily="2" charset="0"/>
                <a:ea typeface="Caveat Brush"/>
                <a:cs typeface="Caveat Brush"/>
                <a:sym typeface="Caveat Brush"/>
              </a:rPr>
              <a:t>j: displays job control information (ex: process group ID)</a:t>
            </a:r>
          </a:p>
          <a:p>
            <a:pPr marL="457200" indent="-457200" algn="just">
              <a:lnSpc>
                <a:spcPts val="4619"/>
              </a:lnSpc>
              <a:buFont typeface="Arial" panose="020B0604020202020204" pitchFamily="34" charset="0"/>
              <a:buChar char="•"/>
            </a:pPr>
            <a:r>
              <a:rPr lang="en-US" sz="3300" dirty="0">
                <a:solidFill>
                  <a:srgbClr val="FFFFFF"/>
                </a:solidFill>
                <a:latin typeface="Caveat Brush" pitchFamily="2" charset="0"/>
                <a:ea typeface="Caveat Brush"/>
                <a:cs typeface="Caveat Brush"/>
                <a:sym typeface="Caveat Brush"/>
              </a:rPr>
              <a:t>f: shows processes in a tree format, showing parent-child relationships</a:t>
            </a:r>
            <a:endParaRPr lang="en-US" sz="3299" dirty="0">
              <a:solidFill>
                <a:srgbClr val="FFFFFF"/>
              </a:solidFill>
              <a:latin typeface="Caveat Brush"/>
              <a:ea typeface="Caveat Brush"/>
              <a:cs typeface="Caveat Brush"/>
              <a:sym typeface="Caveat Brush"/>
            </a:endParaRPr>
          </a:p>
        </p:txBody>
      </p:sp>
      <p:sp>
        <p:nvSpPr>
          <p:cNvPr id="3" name="TextBox 6">
            <a:extLst>
              <a:ext uri="{FF2B5EF4-FFF2-40B4-BE49-F238E27FC236}">
                <a16:creationId xmlns:a16="http://schemas.microsoft.com/office/drawing/2014/main" id="{B6707182-3D5C-F9AF-C157-37FD372CF5C0}"/>
              </a:ext>
            </a:extLst>
          </p:cNvPr>
          <p:cNvSpPr txBox="1"/>
          <p:nvPr/>
        </p:nvSpPr>
        <p:spPr>
          <a:xfrm>
            <a:off x="11963400" y="6776184"/>
            <a:ext cx="5865395" cy="3512821"/>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Other </a:t>
            </a:r>
            <a:r>
              <a:rPr lang="en-US" sz="2500" dirty="0" err="1">
                <a:solidFill>
                  <a:srgbClr val="FFFFFF"/>
                </a:solidFill>
                <a:latin typeface="Consolas" panose="020B0609020204030204" pitchFamily="49" charset="0"/>
                <a:ea typeface="Caveat Brush"/>
                <a:cs typeface="Caveat Brush"/>
                <a:sym typeface="Caveat Brush"/>
              </a:rPr>
              <a:t>ps</a:t>
            </a:r>
            <a:r>
              <a:rPr lang="en-US" sz="2500" dirty="0">
                <a:solidFill>
                  <a:srgbClr val="FFFFFF"/>
                </a:solidFill>
                <a:latin typeface="Consolas" panose="020B0609020204030204" pitchFamily="49" charset="0"/>
                <a:ea typeface="Caveat Brush"/>
                <a:cs typeface="Caveat Brush"/>
                <a:sym typeface="Caveat Brush"/>
              </a:rPr>
              <a:t> </a:t>
            </a:r>
            <a:r>
              <a:rPr lang="en-US" sz="3300" dirty="0">
                <a:solidFill>
                  <a:srgbClr val="FFFFFF"/>
                </a:solidFill>
                <a:latin typeface="Caveat Brush" pitchFamily="2" charset="0"/>
                <a:ea typeface="Caveat Brush"/>
                <a:cs typeface="Caveat Brush"/>
                <a:sym typeface="Caveat Brush"/>
              </a:rPr>
              <a:t>options include:</a:t>
            </a:r>
          </a:p>
          <a:p>
            <a:pPr marL="457200" indent="-457200" algn="just">
              <a:lnSpc>
                <a:spcPts val="4619"/>
              </a:lnSpc>
              <a:buFont typeface="Arial" panose="020B0604020202020204" pitchFamily="34" charset="0"/>
              <a:buChar char="•"/>
            </a:pPr>
            <a:r>
              <a:rPr lang="en-US" sz="3300" dirty="0">
                <a:solidFill>
                  <a:srgbClr val="FFFFFF"/>
                </a:solidFill>
                <a:latin typeface="Caveat Brush" pitchFamily="2" charset="0"/>
                <a:ea typeface="Caveat Brush"/>
                <a:cs typeface="Caveat Brush"/>
                <a:sym typeface="Caveat Brush"/>
              </a:rPr>
              <a:t>aux: lists all processes in system, regardless of user and terminal</a:t>
            </a:r>
          </a:p>
          <a:p>
            <a:pPr marL="457200" indent="-457200" algn="just">
              <a:lnSpc>
                <a:spcPts val="4619"/>
              </a:lnSpc>
              <a:buFont typeface="Arial" panose="020B0604020202020204" pitchFamily="34" charset="0"/>
              <a:buChar char="•"/>
            </a:pPr>
            <a:r>
              <a:rPr lang="en-US" sz="3300" dirty="0" err="1">
                <a:solidFill>
                  <a:srgbClr val="FFFFFF"/>
                </a:solidFill>
                <a:latin typeface="Caveat Brush" pitchFamily="2" charset="0"/>
                <a:ea typeface="Caveat Brush"/>
                <a:cs typeface="Caveat Brush"/>
                <a:sym typeface="Caveat Brush"/>
              </a:rPr>
              <a:t>axjf</a:t>
            </a:r>
            <a:r>
              <a:rPr lang="en-US" sz="3300" dirty="0">
                <a:solidFill>
                  <a:srgbClr val="FFFFFF"/>
                </a:solidFill>
                <a:latin typeface="Caveat Brush" pitchFamily="2" charset="0"/>
                <a:ea typeface="Caveat Brush"/>
                <a:cs typeface="Caveat Brush"/>
                <a:sym typeface="Caveat Brush"/>
              </a:rPr>
              <a:t>: displays all running processes, showing parent-child relationships</a:t>
            </a:r>
          </a:p>
          <a:p>
            <a:pPr algn="just">
              <a:lnSpc>
                <a:spcPts val="4619"/>
              </a:lnSpc>
            </a:pPr>
            <a:endParaRPr lang="en-US" sz="3299" dirty="0">
              <a:solidFill>
                <a:srgbClr val="FFFFFF"/>
              </a:solidFill>
              <a:latin typeface="Caveat Brush"/>
              <a:ea typeface="Caveat Brush"/>
              <a:cs typeface="Caveat Brush"/>
              <a:sym typeface="Caveat Brush"/>
            </a:endParaRPr>
          </a:p>
        </p:txBody>
      </p:sp>
      <p:pic>
        <p:nvPicPr>
          <p:cNvPr id="7" name="Picture 6">
            <a:extLst>
              <a:ext uri="{FF2B5EF4-FFF2-40B4-BE49-F238E27FC236}">
                <a16:creationId xmlns:a16="http://schemas.microsoft.com/office/drawing/2014/main" id="{5438A6A7-ED95-0D2B-FFE8-F78825BFFEE3}"/>
              </a:ext>
            </a:extLst>
          </p:cNvPr>
          <p:cNvPicPr>
            <a:picLocks noChangeAspect="1"/>
          </p:cNvPicPr>
          <p:nvPr/>
        </p:nvPicPr>
        <p:blipFill>
          <a:blip r:embed="rId3"/>
          <a:stretch>
            <a:fillRect/>
          </a:stretch>
        </p:blipFill>
        <p:spPr>
          <a:xfrm>
            <a:off x="11554327" y="1084489"/>
            <a:ext cx="6615280" cy="5252298"/>
          </a:xfrm>
          <a:prstGeom prst="rect">
            <a:avLst/>
          </a:prstGeom>
        </p:spPr>
      </p:pic>
    </p:spTree>
    <p:extLst>
      <p:ext uri="{BB962C8B-B14F-4D97-AF65-F5344CB8AC3E}">
        <p14:creationId xmlns:p14="http://schemas.microsoft.com/office/powerpoint/2010/main" val="1773476363"/>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41F8C37-0F9F-4303-AB0A-A186BA0062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87A00-BEE2-4DA0-AF2B-E93545E5C107}">
  <ds:schemaRefs>
    <ds:schemaRef ds:uri="http://schemas.microsoft.com/sharepoint/v3/contenttype/forms"/>
  </ds:schemaRefs>
</ds:datastoreItem>
</file>

<file path=customXml/itemProps3.xml><?xml version="1.0" encoding="utf-8"?>
<ds:datastoreItem xmlns:ds="http://schemas.openxmlformats.org/officeDocument/2006/customXml" ds:itemID="{38CD4CD8-E4CE-4BC6-8D4A-6621194DDE85}">
  <ds:schemaRefs>
    <ds:schemaRef ds:uri="http://schemas.microsoft.com/office/2006/documentManagement/types"/>
    <ds:schemaRef ds:uri="http://schemas.microsoft.com/office/2006/metadata/properties"/>
    <ds:schemaRef ds:uri="http://purl.org/dc/dcmitype/"/>
    <ds:schemaRef ds:uri="adebde3b-946f-4e46-ad84-2f60494af7f0"/>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f726f312-b763-4994-be1e-5353e28d77aa"/>
  </ds:schemaRefs>
</ds:datastoreItem>
</file>

<file path=docProps/app.xml><?xml version="1.0" encoding="utf-8"?>
<Properties xmlns="http://schemas.openxmlformats.org/officeDocument/2006/extended-properties" xmlns:vt="http://schemas.openxmlformats.org/officeDocument/2006/docPropsVTypes">
  <TotalTime>750</TotalTime>
  <Words>1085</Words>
  <Application>Microsoft Office PowerPoint</Application>
  <PresentationFormat>Custom</PresentationFormat>
  <Paragraphs>140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Null, Kinlee</cp:lastModifiedBy>
  <cp:revision>33</cp:revision>
  <dcterms:created xsi:type="dcterms:W3CDTF">2006-08-16T00:00:00Z</dcterms:created>
  <dcterms:modified xsi:type="dcterms:W3CDTF">2025-05-08T21:04:37Z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